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notesMasterIdLst>
    <p:notesMasterId r:id="rId11"/>
  </p:notesMasterIdLst>
  <p:handoutMasterIdLst>
    <p:handoutMasterId r:id="rId12"/>
  </p:handoutMasterIdLst>
  <p:sldIdLst>
    <p:sldId id="256" r:id="rId2"/>
    <p:sldId id="260" r:id="rId3"/>
    <p:sldId id="262" r:id="rId4"/>
    <p:sldId id="263" r:id="rId5"/>
    <p:sldId id="261" r:id="rId6"/>
    <p:sldId id="257" r:id="rId7"/>
    <p:sldId id="265" r:id="rId8"/>
    <p:sldId id="264" r:id="rId9"/>
    <p:sldId id="259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6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455" autoAdjust="0"/>
  </p:normalViewPr>
  <p:slideViewPr>
    <p:cSldViewPr snapToGrid="0">
      <p:cViewPr varScale="1">
        <p:scale>
          <a:sx n="64" d="100"/>
          <a:sy n="64" d="100"/>
        </p:scale>
        <p:origin x="1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2" d="100"/>
          <a:sy n="52" d="100"/>
        </p:scale>
        <p:origin x="1944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4567BC-1796-4BBE-9D0B-2755692BD02E}" type="datetimeFigureOut">
              <a:rPr kumimoji="1" lang="ja-JP" altLang="en-US" smtClean="0"/>
              <a:t>2026/8/27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E9C88B-4B71-4C5A-8C52-ED6F39F488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54237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1CE99A-4812-48FA-8A75-87D44CC4FBD3}" type="datetimeFigureOut">
              <a:rPr kumimoji="1" lang="ja-JP" altLang="en-US" smtClean="0"/>
              <a:t>2026/8/27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C45A9F-C5EF-4273-A835-5423395DCA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96600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16AD1-DC9B-4904-8FC0-98DEB121C0F8}" type="datetimeFigureOut">
              <a:rPr kumimoji="1" lang="ja-JP" altLang="en-US" smtClean="0"/>
              <a:t>2026/8/27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BA9B2-6F72-49F2-A6D6-648B914061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5542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16AD1-DC9B-4904-8FC0-98DEB121C0F8}" type="datetimeFigureOut">
              <a:rPr kumimoji="1" lang="ja-JP" altLang="en-US" smtClean="0"/>
              <a:t>2026/8/27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BA9B2-6F72-49F2-A6D6-648B914061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9024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16AD1-DC9B-4904-8FC0-98DEB121C0F8}" type="datetimeFigureOut">
              <a:rPr kumimoji="1" lang="ja-JP" altLang="en-US" smtClean="0"/>
              <a:t>2026/8/27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BA9B2-6F72-49F2-A6D6-648B914061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339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16AD1-DC9B-4904-8FC0-98DEB121C0F8}" type="datetimeFigureOut">
              <a:rPr kumimoji="1" lang="ja-JP" altLang="en-US" smtClean="0"/>
              <a:t>2026/8/27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BA9B2-6F72-49F2-A6D6-648B914061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0164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16AD1-DC9B-4904-8FC0-98DEB121C0F8}" type="datetimeFigureOut">
              <a:rPr kumimoji="1" lang="ja-JP" altLang="en-US" smtClean="0"/>
              <a:t>2026/8/27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BA9B2-6F72-49F2-A6D6-648B914061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1447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16AD1-DC9B-4904-8FC0-98DEB121C0F8}" type="datetimeFigureOut">
              <a:rPr kumimoji="1" lang="ja-JP" altLang="en-US" smtClean="0"/>
              <a:t>2026/8/27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BA9B2-6F72-49F2-A6D6-648B914061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6477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16AD1-DC9B-4904-8FC0-98DEB121C0F8}" type="datetimeFigureOut">
              <a:rPr kumimoji="1" lang="ja-JP" altLang="en-US" smtClean="0"/>
              <a:t>2026/8/27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BA9B2-6F72-49F2-A6D6-648B914061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8463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16AD1-DC9B-4904-8FC0-98DEB121C0F8}" type="datetimeFigureOut">
              <a:rPr kumimoji="1" lang="ja-JP" altLang="en-US" smtClean="0"/>
              <a:t>2026/8/27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BA9B2-6F72-49F2-A6D6-648B914061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4042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16AD1-DC9B-4904-8FC0-98DEB121C0F8}" type="datetimeFigureOut">
              <a:rPr kumimoji="1" lang="ja-JP" altLang="en-US" smtClean="0"/>
              <a:t>2026/8/27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BA9B2-6F72-49F2-A6D6-648B914061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596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16AD1-DC9B-4904-8FC0-98DEB121C0F8}" type="datetimeFigureOut">
              <a:rPr kumimoji="1" lang="ja-JP" altLang="en-US" smtClean="0"/>
              <a:t>2026/8/27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BA9B2-6F72-49F2-A6D6-648B914061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3630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16AD1-DC9B-4904-8FC0-98DEB121C0F8}" type="datetimeFigureOut">
              <a:rPr kumimoji="1" lang="ja-JP" altLang="en-US" smtClean="0"/>
              <a:t>2026/8/27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BA9B2-6F72-49F2-A6D6-648B914061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47029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正方形/長方形 122">
            <a:extLst>
              <a:ext uri="{FF2B5EF4-FFF2-40B4-BE49-F238E27FC236}">
                <a16:creationId xmlns:a16="http://schemas.microsoft.com/office/drawing/2014/main" xmlns="" id="{A10ED154-6399-0324-A9C7-F651DA26AD2A}"/>
              </a:ext>
            </a:extLst>
          </p:cNvPr>
          <p:cNvSpPr/>
          <p:nvPr userDrawn="1"/>
        </p:nvSpPr>
        <p:spPr>
          <a:xfrm>
            <a:off x="5152160" y="4428158"/>
            <a:ext cx="919086" cy="738348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23"/>
          <p:cNvSpPr/>
          <p:nvPr userDrawn="1"/>
        </p:nvSpPr>
        <p:spPr>
          <a:xfrm>
            <a:off x="6077489" y="4990467"/>
            <a:ext cx="2273211" cy="146618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1" name="正方形/長方形 100">
            <a:extLst>
              <a:ext uri="{FF2B5EF4-FFF2-40B4-BE49-F238E27FC236}">
                <a16:creationId xmlns:a16="http://schemas.microsoft.com/office/drawing/2014/main" xmlns="" id="{8E314442-A579-0C82-2388-DAE176B91A65}"/>
              </a:ext>
            </a:extLst>
          </p:cNvPr>
          <p:cNvSpPr/>
          <p:nvPr userDrawn="1"/>
        </p:nvSpPr>
        <p:spPr>
          <a:xfrm>
            <a:off x="8536066" y="240155"/>
            <a:ext cx="3002679" cy="632460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99" name="正方形/長方形 98">
            <a:extLst>
              <a:ext uri="{FF2B5EF4-FFF2-40B4-BE49-F238E27FC236}">
                <a16:creationId xmlns:a16="http://schemas.microsoft.com/office/drawing/2014/main" xmlns="" id="{CE4A6B79-26BE-4242-7F17-0159750C55EF}"/>
              </a:ext>
            </a:extLst>
          </p:cNvPr>
          <p:cNvSpPr/>
          <p:nvPr userDrawn="1"/>
        </p:nvSpPr>
        <p:spPr>
          <a:xfrm>
            <a:off x="9498842" y="0"/>
            <a:ext cx="1121790" cy="382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xmlns="" id="{F826D7A4-7739-67CC-8995-D030771C30A9}"/>
              </a:ext>
            </a:extLst>
          </p:cNvPr>
          <p:cNvSpPr txBox="1"/>
          <p:nvPr userDrawn="1"/>
        </p:nvSpPr>
        <p:spPr>
          <a:xfrm>
            <a:off x="9584124" y="106002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solidFill>
                  <a:srgbClr val="FF0000"/>
                </a:solidFill>
              </a:rPr>
              <a:t>備品サイズ</a:t>
            </a:r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xmlns="" id="{C029ADF5-0664-0999-6D7D-2135655118E3}"/>
              </a:ext>
            </a:extLst>
          </p:cNvPr>
          <p:cNvSpPr txBox="1"/>
          <p:nvPr/>
        </p:nvSpPr>
        <p:spPr>
          <a:xfrm>
            <a:off x="8735913" y="601046"/>
            <a:ext cx="95731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dirty="0"/>
              <a:t>常設机</a:t>
            </a:r>
            <a:r>
              <a:rPr kumimoji="1" lang="en-US" altLang="ja-JP" sz="1000" dirty="0" smtClean="0"/>
              <a:t>×21</a:t>
            </a:r>
            <a:r>
              <a:rPr kumimoji="1" lang="ja-JP" altLang="en-US" sz="1000" dirty="0" smtClean="0"/>
              <a:t>台</a:t>
            </a:r>
            <a:endParaRPr kumimoji="1" lang="ja-JP" altLang="en-US" sz="1000" dirty="0"/>
          </a:p>
        </p:txBody>
      </p:sp>
      <p:sp>
        <p:nvSpPr>
          <p:cNvPr id="409" name="テキスト ボックス 408">
            <a:extLst>
              <a:ext uri="{FF2B5EF4-FFF2-40B4-BE49-F238E27FC236}">
                <a16:creationId xmlns:a16="http://schemas.microsoft.com/office/drawing/2014/main" xmlns="" id="{B155D2F8-E3BF-A2D1-36AA-9FC31BC603EF}"/>
              </a:ext>
            </a:extLst>
          </p:cNvPr>
          <p:cNvSpPr txBox="1"/>
          <p:nvPr userDrawn="1"/>
        </p:nvSpPr>
        <p:spPr>
          <a:xfrm>
            <a:off x="8664940" y="1335359"/>
            <a:ext cx="10855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000" dirty="0"/>
              <a:t>常設椅子</a:t>
            </a:r>
            <a:r>
              <a:rPr kumimoji="1" lang="en-US" altLang="ja-JP" sz="1000" dirty="0" smtClean="0"/>
              <a:t>×84</a:t>
            </a:r>
            <a:r>
              <a:rPr kumimoji="1" lang="ja-JP" altLang="en-US" sz="1000" dirty="0" smtClean="0"/>
              <a:t>つ</a:t>
            </a:r>
            <a:endParaRPr kumimoji="1" lang="ja-JP" altLang="en-US" sz="1000" dirty="0"/>
          </a:p>
        </p:txBody>
      </p:sp>
      <p:sp>
        <p:nvSpPr>
          <p:cNvPr id="410" name="テキスト ボックス 409">
            <a:extLst>
              <a:ext uri="{FF2B5EF4-FFF2-40B4-BE49-F238E27FC236}">
                <a16:creationId xmlns:a16="http://schemas.microsoft.com/office/drawing/2014/main" xmlns="" id="{CB2F299C-4FA8-65D5-5C45-C7C5C5B98AC4}"/>
              </a:ext>
            </a:extLst>
          </p:cNvPr>
          <p:cNvSpPr txBox="1"/>
          <p:nvPr userDrawn="1"/>
        </p:nvSpPr>
        <p:spPr>
          <a:xfrm>
            <a:off x="8926694" y="157035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00" dirty="0"/>
              <a:t>※</a:t>
            </a:r>
            <a:r>
              <a:rPr lang="ja-JP" altLang="en-US" sz="1000" dirty="0"/>
              <a:t>収納時</a:t>
            </a:r>
            <a:endParaRPr kumimoji="1" lang="ja-JP" altLang="en-US" sz="1000" dirty="0"/>
          </a:p>
        </p:txBody>
      </p:sp>
      <p:sp>
        <p:nvSpPr>
          <p:cNvPr id="455" name="テキスト ボックス 454">
            <a:extLst>
              <a:ext uri="{FF2B5EF4-FFF2-40B4-BE49-F238E27FC236}">
                <a16:creationId xmlns:a16="http://schemas.microsoft.com/office/drawing/2014/main" xmlns="" id="{C62BA145-A4A4-F433-77E2-13C19137FC00}"/>
              </a:ext>
            </a:extLst>
          </p:cNvPr>
          <p:cNvSpPr txBox="1"/>
          <p:nvPr userDrawn="1"/>
        </p:nvSpPr>
        <p:spPr>
          <a:xfrm>
            <a:off x="9097722" y="916484"/>
            <a:ext cx="114807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00" dirty="0"/>
              <a:t>※</a:t>
            </a:r>
            <a:r>
              <a:rPr lang="ja-JP" altLang="en-US" sz="1000" dirty="0"/>
              <a:t>収納時</a:t>
            </a:r>
            <a:r>
              <a:rPr lang="en-US" altLang="ja-JP" sz="1000" dirty="0"/>
              <a:t>2</a:t>
            </a:r>
            <a:r>
              <a:rPr lang="ja-JP" altLang="en-US" sz="1000" dirty="0"/>
              <a:t>つ重ね</a:t>
            </a:r>
            <a:endParaRPr kumimoji="1" lang="ja-JP" altLang="en-US" sz="1000" dirty="0"/>
          </a:p>
        </p:txBody>
      </p:sp>
      <p:sp>
        <p:nvSpPr>
          <p:cNvPr id="460" name="正方形/長方形 459">
            <a:extLst>
              <a:ext uri="{FF2B5EF4-FFF2-40B4-BE49-F238E27FC236}">
                <a16:creationId xmlns:a16="http://schemas.microsoft.com/office/drawing/2014/main" xmlns="" id="{79605416-CADF-B2FD-E057-1D65F634B0B1}"/>
              </a:ext>
            </a:extLst>
          </p:cNvPr>
          <p:cNvSpPr/>
          <p:nvPr userDrawn="1"/>
        </p:nvSpPr>
        <p:spPr>
          <a:xfrm>
            <a:off x="5492750" y="3119563"/>
            <a:ext cx="387350" cy="38688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99" name="フリーフォーム: 図形 898">
            <a:extLst>
              <a:ext uri="{FF2B5EF4-FFF2-40B4-BE49-F238E27FC236}">
                <a16:creationId xmlns:a16="http://schemas.microsoft.com/office/drawing/2014/main" xmlns="" id="{DEFF8483-5330-E5D2-D0D8-D3529D6C2782}"/>
              </a:ext>
            </a:extLst>
          </p:cNvPr>
          <p:cNvSpPr/>
          <p:nvPr userDrawn="1"/>
        </p:nvSpPr>
        <p:spPr>
          <a:xfrm>
            <a:off x="6608163" y="4185894"/>
            <a:ext cx="1729740" cy="1907876"/>
          </a:xfrm>
          <a:custGeom>
            <a:avLst/>
            <a:gdLst>
              <a:gd name="csX0" fmla="*/ 0 w 1729740"/>
              <a:gd name="csY0" fmla="*/ 0 h 1907876"/>
              <a:gd name="csX1" fmla="*/ 1234440 w 1729740"/>
              <a:gd name="csY1" fmla="*/ 0 h 1907876"/>
              <a:gd name="csX2" fmla="*/ 1234440 w 1729740"/>
              <a:gd name="csY2" fmla="*/ 796289 h 1907876"/>
              <a:gd name="csX3" fmla="*/ 1729740 w 1729740"/>
              <a:gd name="csY3" fmla="*/ 796289 h 1907876"/>
              <a:gd name="csX4" fmla="*/ 1729740 w 1729740"/>
              <a:gd name="csY4" fmla="*/ 966805 h 1907876"/>
              <a:gd name="csX5" fmla="*/ 1729740 w 1729740"/>
              <a:gd name="csY5" fmla="*/ 1737360 h 1907876"/>
              <a:gd name="csX6" fmla="*/ 1729740 w 1729740"/>
              <a:gd name="csY6" fmla="*/ 1907876 h 1907876"/>
              <a:gd name="csX7" fmla="*/ 1377608 w 1729740"/>
              <a:gd name="csY7" fmla="*/ 1907876 h 1907876"/>
              <a:gd name="csX8" fmla="*/ 1377608 w 1729740"/>
              <a:gd name="csY8" fmla="*/ 1737360 h 1907876"/>
              <a:gd name="csX9" fmla="*/ 922020 w 1729740"/>
              <a:gd name="csY9" fmla="*/ 1737360 h 1907876"/>
              <a:gd name="csX10" fmla="*/ 922020 w 1729740"/>
              <a:gd name="csY10" fmla="*/ 1272540 h 1907876"/>
              <a:gd name="csX11" fmla="*/ 0 w 1729740"/>
              <a:gd name="csY11" fmla="*/ 1272540 h 19078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1729740" h="1907876">
                <a:moveTo>
                  <a:pt x="0" y="0"/>
                </a:moveTo>
                <a:lnTo>
                  <a:pt x="1234440" y="0"/>
                </a:lnTo>
                <a:lnTo>
                  <a:pt x="1234440" y="796289"/>
                </a:lnTo>
                <a:lnTo>
                  <a:pt x="1729740" y="796289"/>
                </a:lnTo>
                <a:lnTo>
                  <a:pt x="1729740" y="966805"/>
                </a:lnTo>
                <a:lnTo>
                  <a:pt x="1729740" y="1737360"/>
                </a:lnTo>
                <a:lnTo>
                  <a:pt x="1729740" y="1907876"/>
                </a:lnTo>
                <a:lnTo>
                  <a:pt x="1377608" y="1907876"/>
                </a:lnTo>
                <a:lnTo>
                  <a:pt x="1377608" y="1737360"/>
                </a:lnTo>
                <a:lnTo>
                  <a:pt x="922020" y="1737360"/>
                </a:lnTo>
                <a:lnTo>
                  <a:pt x="922020" y="1272540"/>
                </a:lnTo>
                <a:lnTo>
                  <a:pt x="0" y="127254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901" name="テキスト ボックス 900">
            <a:extLst>
              <a:ext uri="{FF2B5EF4-FFF2-40B4-BE49-F238E27FC236}">
                <a16:creationId xmlns:a16="http://schemas.microsoft.com/office/drawing/2014/main" xmlns="" id="{1E62CEF9-02A4-7214-E130-D792A3ABD686}"/>
              </a:ext>
            </a:extLst>
          </p:cNvPr>
          <p:cNvSpPr txBox="1"/>
          <p:nvPr userDrawn="1"/>
        </p:nvSpPr>
        <p:spPr>
          <a:xfrm>
            <a:off x="7066836" y="4636898"/>
            <a:ext cx="4648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000" dirty="0" smtClean="0">
                <a:latin typeface="Noto Sans JP" panose="020B0200000000000000" pitchFamily="50" charset="-128"/>
                <a:ea typeface="Noto Sans JP" panose="020B0200000000000000" pitchFamily="50" charset="-128"/>
              </a:rPr>
              <a:t>🚺</a:t>
            </a:r>
            <a:endParaRPr lang="ja-JP" altLang="en-US" sz="1000" dirty="0">
              <a:latin typeface="Noto Sans JP" panose="020B0200000000000000" pitchFamily="50" charset="-128"/>
              <a:ea typeface="Noto Sans JP" panose="020B0200000000000000" pitchFamily="50" charset="-128"/>
            </a:endParaRPr>
          </a:p>
        </p:txBody>
      </p:sp>
      <p:sp>
        <p:nvSpPr>
          <p:cNvPr id="911" name="フリーフォーム: 図形 910">
            <a:extLst>
              <a:ext uri="{FF2B5EF4-FFF2-40B4-BE49-F238E27FC236}">
                <a16:creationId xmlns:a16="http://schemas.microsoft.com/office/drawing/2014/main" xmlns="" id="{7A7CCD02-BB0C-80C1-1586-A1EBA3AF2402}"/>
              </a:ext>
            </a:extLst>
          </p:cNvPr>
          <p:cNvSpPr/>
          <p:nvPr userDrawn="1"/>
        </p:nvSpPr>
        <p:spPr>
          <a:xfrm rot="10800000">
            <a:off x="7580949" y="4712429"/>
            <a:ext cx="262890" cy="262890"/>
          </a:xfrm>
          <a:custGeom>
            <a:avLst/>
            <a:gdLst>
              <a:gd name="csX0" fmla="*/ 0 w 262890"/>
              <a:gd name="csY0" fmla="*/ 0 h 262890"/>
              <a:gd name="csX1" fmla="*/ 262843 w 262890"/>
              <a:gd name="csY1" fmla="*/ 0 h 262890"/>
              <a:gd name="csX2" fmla="*/ 262890 w 262890"/>
              <a:gd name="csY2" fmla="*/ 467 h 262890"/>
              <a:gd name="csX3" fmla="*/ 262890 w 262890"/>
              <a:gd name="csY3" fmla="*/ 487 h 262890"/>
              <a:gd name="csX4" fmla="*/ 257560 w 262890"/>
              <a:gd name="csY4" fmla="*/ 53363 h 262890"/>
              <a:gd name="csX5" fmla="*/ 53363 w 262890"/>
              <a:gd name="csY5" fmla="*/ 257560 h 262890"/>
              <a:gd name="csX6" fmla="*/ 487 w 262890"/>
              <a:gd name="csY6" fmla="*/ 262890 h 262890"/>
              <a:gd name="csX7" fmla="*/ 467 w 262890"/>
              <a:gd name="csY7" fmla="*/ 262890 h 262890"/>
              <a:gd name="csX8" fmla="*/ 0 w 262890"/>
              <a:gd name="csY8" fmla="*/ 262843 h 262890"/>
              <a:gd name="csX9" fmla="*/ 0 w 262890"/>
              <a:gd name="csY9" fmla="*/ 0 h 2628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62890" h="262890">
                <a:moveTo>
                  <a:pt x="0" y="0"/>
                </a:moveTo>
                <a:lnTo>
                  <a:pt x="262843" y="0"/>
                </a:lnTo>
                <a:lnTo>
                  <a:pt x="262890" y="467"/>
                </a:lnTo>
                <a:lnTo>
                  <a:pt x="262890" y="487"/>
                </a:lnTo>
                <a:lnTo>
                  <a:pt x="257560" y="53363"/>
                </a:lnTo>
                <a:cubicBezTo>
                  <a:pt x="236586" y="155858"/>
                  <a:pt x="155858" y="236586"/>
                  <a:pt x="53363" y="257560"/>
                </a:cubicBezTo>
                <a:lnTo>
                  <a:pt x="487" y="262890"/>
                </a:lnTo>
                <a:lnTo>
                  <a:pt x="467" y="262890"/>
                </a:lnTo>
                <a:lnTo>
                  <a:pt x="0" y="262843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913" name="フリーフォーム: 図形 912">
            <a:extLst>
              <a:ext uri="{FF2B5EF4-FFF2-40B4-BE49-F238E27FC236}">
                <a16:creationId xmlns:a16="http://schemas.microsoft.com/office/drawing/2014/main" xmlns="" id="{8B6EF20C-D39B-442B-D7FC-B5BF05112039}"/>
              </a:ext>
            </a:extLst>
          </p:cNvPr>
          <p:cNvSpPr/>
          <p:nvPr userDrawn="1"/>
        </p:nvSpPr>
        <p:spPr>
          <a:xfrm rot="5400000">
            <a:off x="8064933" y="4982989"/>
            <a:ext cx="262890" cy="262890"/>
          </a:xfrm>
          <a:custGeom>
            <a:avLst/>
            <a:gdLst>
              <a:gd name="csX0" fmla="*/ 0 w 262890"/>
              <a:gd name="csY0" fmla="*/ 0 h 262890"/>
              <a:gd name="csX1" fmla="*/ 262843 w 262890"/>
              <a:gd name="csY1" fmla="*/ 0 h 262890"/>
              <a:gd name="csX2" fmla="*/ 262890 w 262890"/>
              <a:gd name="csY2" fmla="*/ 467 h 262890"/>
              <a:gd name="csX3" fmla="*/ 262890 w 262890"/>
              <a:gd name="csY3" fmla="*/ 487 h 262890"/>
              <a:gd name="csX4" fmla="*/ 257560 w 262890"/>
              <a:gd name="csY4" fmla="*/ 53363 h 262890"/>
              <a:gd name="csX5" fmla="*/ 53363 w 262890"/>
              <a:gd name="csY5" fmla="*/ 257560 h 262890"/>
              <a:gd name="csX6" fmla="*/ 487 w 262890"/>
              <a:gd name="csY6" fmla="*/ 262890 h 262890"/>
              <a:gd name="csX7" fmla="*/ 467 w 262890"/>
              <a:gd name="csY7" fmla="*/ 262890 h 262890"/>
              <a:gd name="csX8" fmla="*/ 0 w 262890"/>
              <a:gd name="csY8" fmla="*/ 262843 h 262890"/>
              <a:gd name="csX9" fmla="*/ 0 w 262890"/>
              <a:gd name="csY9" fmla="*/ 0 h 2628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62890" h="262890">
                <a:moveTo>
                  <a:pt x="0" y="0"/>
                </a:moveTo>
                <a:lnTo>
                  <a:pt x="262843" y="0"/>
                </a:lnTo>
                <a:lnTo>
                  <a:pt x="262890" y="467"/>
                </a:lnTo>
                <a:lnTo>
                  <a:pt x="262890" y="487"/>
                </a:lnTo>
                <a:lnTo>
                  <a:pt x="257560" y="53363"/>
                </a:lnTo>
                <a:cubicBezTo>
                  <a:pt x="236586" y="155858"/>
                  <a:pt x="155858" y="236586"/>
                  <a:pt x="53363" y="257560"/>
                </a:cubicBezTo>
                <a:lnTo>
                  <a:pt x="487" y="262890"/>
                </a:lnTo>
                <a:lnTo>
                  <a:pt x="467" y="262890"/>
                </a:lnTo>
                <a:lnTo>
                  <a:pt x="0" y="262843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cxnSp>
        <p:nvCxnSpPr>
          <p:cNvPr id="917" name="直線コネクタ 916">
            <a:extLst>
              <a:ext uri="{FF2B5EF4-FFF2-40B4-BE49-F238E27FC236}">
                <a16:creationId xmlns:a16="http://schemas.microsoft.com/office/drawing/2014/main" xmlns="" id="{D42CC394-8B61-9857-A2B2-1FB2FF790C2E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7527133" y="4980517"/>
            <a:ext cx="311943" cy="166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9" name="直線コネクタ 918">
            <a:extLst>
              <a:ext uri="{FF2B5EF4-FFF2-40B4-BE49-F238E27FC236}">
                <a16:creationId xmlns:a16="http://schemas.microsoft.com/office/drawing/2014/main" xmlns="" id="{ED8C8352-13E0-69FF-42F2-E358A2DFE0F6}"/>
              </a:ext>
            </a:extLst>
          </p:cNvPr>
          <p:cNvCxnSpPr>
            <a:cxnSpLocks/>
          </p:cNvCxnSpPr>
          <p:nvPr userDrawn="1"/>
        </p:nvCxnSpPr>
        <p:spPr>
          <a:xfrm flipV="1">
            <a:off x="7531577" y="4980517"/>
            <a:ext cx="0" cy="47542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4" name="テキスト ボックス 923">
            <a:extLst>
              <a:ext uri="{FF2B5EF4-FFF2-40B4-BE49-F238E27FC236}">
                <a16:creationId xmlns:a16="http://schemas.microsoft.com/office/drawing/2014/main" xmlns="" id="{39C9ACBC-E53C-9EE0-432C-F21002ED0718}"/>
              </a:ext>
            </a:extLst>
          </p:cNvPr>
          <p:cNvSpPr txBox="1"/>
          <p:nvPr userDrawn="1"/>
        </p:nvSpPr>
        <p:spPr>
          <a:xfrm>
            <a:off x="7798970" y="5364863"/>
            <a:ext cx="4648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000" dirty="0" smtClean="0">
                <a:latin typeface="Noto Sans JP" panose="020B0200000000000000" pitchFamily="50" charset="-128"/>
                <a:ea typeface="Noto Sans JP" panose="020B0200000000000000" pitchFamily="50" charset="-128"/>
              </a:rPr>
              <a:t>🚹</a:t>
            </a:r>
            <a:endParaRPr lang="ja-JP" altLang="en-US" sz="1000" dirty="0">
              <a:latin typeface="Noto Sans JP" panose="020B0200000000000000" pitchFamily="50" charset="-128"/>
              <a:ea typeface="Noto Sans JP" panose="020B0200000000000000" pitchFamily="50" charset="-128"/>
            </a:endParaRPr>
          </a:p>
        </p:txBody>
      </p:sp>
      <p:sp>
        <p:nvSpPr>
          <p:cNvPr id="928" name="正方形/長方形 927">
            <a:extLst>
              <a:ext uri="{FF2B5EF4-FFF2-40B4-BE49-F238E27FC236}">
                <a16:creationId xmlns:a16="http://schemas.microsoft.com/office/drawing/2014/main" xmlns="" id="{F1F833C1-BC1F-72F4-572F-1981219529BC}"/>
              </a:ext>
            </a:extLst>
          </p:cNvPr>
          <p:cNvSpPr/>
          <p:nvPr userDrawn="1"/>
        </p:nvSpPr>
        <p:spPr>
          <a:xfrm>
            <a:off x="3248025" y="4185894"/>
            <a:ext cx="1028700" cy="1057513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1" name="フリーフォーム: 図形 460">
            <a:extLst>
              <a:ext uri="{FF2B5EF4-FFF2-40B4-BE49-F238E27FC236}">
                <a16:creationId xmlns:a16="http://schemas.microsoft.com/office/drawing/2014/main" xmlns="" id="{B45376B8-653D-2157-E13B-390777A445EB}"/>
              </a:ext>
            </a:extLst>
          </p:cNvPr>
          <p:cNvSpPr/>
          <p:nvPr userDrawn="1"/>
        </p:nvSpPr>
        <p:spPr>
          <a:xfrm>
            <a:off x="3254825" y="715083"/>
            <a:ext cx="5095875" cy="5714999"/>
          </a:xfrm>
          <a:custGeom>
            <a:avLst/>
            <a:gdLst>
              <a:gd name="csX0" fmla="*/ 104775 w 5095875"/>
              <a:gd name="csY0" fmla="*/ 0 h 5772144"/>
              <a:gd name="csX1" fmla="*/ 4791075 w 5095875"/>
              <a:gd name="csY1" fmla="*/ 0 h 5772144"/>
              <a:gd name="csX2" fmla="*/ 4791075 w 5095875"/>
              <a:gd name="csY2" fmla="*/ 265527 h 5772144"/>
              <a:gd name="csX3" fmla="*/ 5095875 w 5095875"/>
              <a:gd name="csY3" fmla="*/ 265527 h 5772144"/>
              <a:gd name="csX4" fmla="*/ 5095875 w 5095875"/>
              <a:gd name="csY4" fmla="*/ 5772144 h 5772144"/>
              <a:gd name="csX5" fmla="*/ 0 w 5095875"/>
              <a:gd name="csY5" fmla="*/ 5772144 h 5772144"/>
              <a:gd name="csX6" fmla="*/ 0 w 5095875"/>
              <a:gd name="csY6" fmla="*/ 265527 h 5772144"/>
              <a:gd name="csX7" fmla="*/ 104775 w 5095875"/>
              <a:gd name="csY7" fmla="*/ 265527 h 57721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5095875" h="5772144">
                <a:moveTo>
                  <a:pt x="104775" y="0"/>
                </a:moveTo>
                <a:lnTo>
                  <a:pt x="4791075" y="0"/>
                </a:lnTo>
                <a:lnTo>
                  <a:pt x="4791075" y="265527"/>
                </a:lnTo>
                <a:lnTo>
                  <a:pt x="5095875" y="265527"/>
                </a:lnTo>
                <a:lnTo>
                  <a:pt x="5095875" y="5772144"/>
                </a:lnTo>
                <a:lnTo>
                  <a:pt x="0" y="5772144"/>
                </a:lnTo>
                <a:lnTo>
                  <a:pt x="0" y="265527"/>
                </a:lnTo>
                <a:lnTo>
                  <a:pt x="104775" y="265527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931" name="テキスト ボックス 930">
            <a:extLst>
              <a:ext uri="{FF2B5EF4-FFF2-40B4-BE49-F238E27FC236}">
                <a16:creationId xmlns:a16="http://schemas.microsoft.com/office/drawing/2014/main" xmlns="" id="{4515B792-2AEF-7AB1-4CC6-C765242E9D75}"/>
              </a:ext>
            </a:extLst>
          </p:cNvPr>
          <p:cNvSpPr txBox="1"/>
          <p:nvPr userDrawn="1"/>
        </p:nvSpPr>
        <p:spPr>
          <a:xfrm>
            <a:off x="3289952" y="3832904"/>
            <a:ext cx="62005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800" dirty="0">
                <a:latin typeface="Noto Sans JP" panose="020B0200000000000000" pitchFamily="50" charset="-128"/>
                <a:ea typeface="Noto Sans JP" panose="020B0200000000000000" pitchFamily="50" charset="-128"/>
              </a:rPr>
              <a:t>PA</a:t>
            </a:r>
            <a:r>
              <a:rPr lang="ja-JP" altLang="en-US" sz="800" dirty="0">
                <a:latin typeface="Noto Sans JP" panose="020B0200000000000000" pitchFamily="50" charset="-128"/>
                <a:ea typeface="Noto Sans JP" panose="020B0200000000000000" pitchFamily="50" charset="-128"/>
              </a:rPr>
              <a:t>ブース</a:t>
            </a:r>
          </a:p>
        </p:txBody>
      </p:sp>
      <p:sp>
        <p:nvSpPr>
          <p:cNvPr id="3" name="Google Shape;1079;p1">
            <a:extLst>
              <a:ext uri="{FF2B5EF4-FFF2-40B4-BE49-F238E27FC236}">
                <a16:creationId xmlns:a16="http://schemas.microsoft.com/office/drawing/2014/main" xmlns="" id="{1116E1C6-B8F3-34BF-7755-F9D8DF5D5A7E}"/>
              </a:ext>
            </a:extLst>
          </p:cNvPr>
          <p:cNvSpPr/>
          <p:nvPr userDrawn="1"/>
        </p:nvSpPr>
        <p:spPr>
          <a:xfrm>
            <a:off x="8803613" y="2169688"/>
            <a:ext cx="414835" cy="263472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xmlns="" id="{04E280BD-1908-9BF2-EC90-F168296A86BC}"/>
              </a:ext>
            </a:extLst>
          </p:cNvPr>
          <p:cNvSpPr txBox="1"/>
          <p:nvPr userDrawn="1"/>
        </p:nvSpPr>
        <p:spPr>
          <a:xfrm>
            <a:off x="8667944" y="1927895"/>
            <a:ext cx="8915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000" dirty="0"/>
              <a:t>ステージ</a:t>
            </a:r>
            <a:r>
              <a:rPr kumimoji="1" lang="en-US" altLang="ja-JP" sz="1000" dirty="0"/>
              <a:t>×4</a:t>
            </a:r>
            <a:endParaRPr kumimoji="1" lang="ja-JP" altLang="en-US" sz="1000" dirty="0"/>
          </a:p>
        </p:txBody>
      </p:sp>
      <p:sp>
        <p:nvSpPr>
          <p:cNvPr id="933" name="正方形/長方形 932">
            <a:extLst>
              <a:ext uri="{FF2B5EF4-FFF2-40B4-BE49-F238E27FC236}">
                <a16:creationId xmlns:a16="http://schemas.microsoft.com/office/drawing/2014/main" xmlns="" id="{A10ED154-6399-0324-A9C7-F651DA26AD2A}"/>
              </a:ext>
            </a:extLst>
          </p:cNvPr>
          <p:cNvSpPr/>
          <p:nvPr userDrawn="1"/>
        </p:nvSpPr>
        <p:spPr>
          <a:xfrm>
            <a:off x="5156921" y="4185852"/>
            <a:ext cx="914325" cy="23985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35" name="テキスト ボックス 934">
            <a:extLst>
              <a:ext uri="{FF2B5EF4-FFF2-40B4-BE49-F238E27FC236}">
                <a16:creationId xmlns:a16="http://schemas.microsoft.com/office/drawing/2014/main" xmlns="" id="{F8176B60-E97F-2E5F-BF7F-E5BF9EBB4877}"/>
              </a:ext>
            </a:extLst>
          </p:cNvPr>
          <p:cNvSpPr txBox="1"/>
          <p:nvPr userDrawn="1"/>
        </p:nvSpPr>
        <p:spPr>
          <a:xfrm>
            <a:off x="5160205" y="4204752"/>
            <a:ext cx="92472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800" dirty="0" smtClean="0">
                <a:latin typeface="Noto Sans JP" panose="020B0200000000000000" pitchFamily="50" charset="-128"/>
                <a:ea typeface="Noto Sans JP" panose="020B0200000000000000" pitchFamily="50" charset="-128"/>
              </a:rPr>
              <a:t>　 カウンター</a:t>
            </a:r>
            <a:endParaRPr lang="ja-JP" altLang="en-US" sz="800" dirty="0">
              <a:latin typeface="Noto Sans JP" panose="020B0200000000000000" pitchFamily="50" charset="-128"/>
              <a:ea typeface="Noto Sans JP" panose="020B0200000000000000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xmlns="" id="{B241A7B3-EB9A-B97F-296E-2F86421ECA40}"/>
              </a:ext>
            </a:extLst>
          </p:cNvPr>
          <p:cNvSpPr txBox="1"/>
          <p:nvPr userDrawn="1"/>
        </p:nvSpPr>
        <p:spPr>
          <a:xfrm>
            <a:off x="3544962" y="4583141"/>
            <a:ext cx="39362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800" dirty="0">
                <a:latin typeface="Noto Sans JP" panose="020B0200000000000000" pitchFamily="50" charset="-128"/>
                <a:ea typeface="Noto Sans JP" panose="020B0200000000000000" pitchFamily="50" charset="-128"/>
              </a:rPr>
              <a:t>控室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xmlns="" id="{F3CAFAB0-704A-198A-0CAC-57210B5C2446}"/>
              </a:ext>
            </a:extLst>
          </p:cNvPr>
          <p:cNvSpPr/>
          <p:nvPr userDrawn="1"/>
        </p:nvSpPr>
        <p:spPr>
          <a:xfrm>
            <a:off x="3280100" y="6157570"/>
            <a:ext cx="760089" cy="22062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xmlns="" id="{0C5395C9-439A-D755-991F-78B1F325798E}"/>
              </a:ext>
            </a:extLst>
          </p:cNvPr>
          <p:cNvSpPr/>
          <p:nvPr userDrawn="1"/>
        </p:nvSpPr>
        <p:spPr>
          <a:xfrm>
            <a:off x="3853393" y="5439007"/>
            <a:ext cx="195263" cy="92224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xmlns="" id="{11B39B46-14FF-3B77-5CA2-0AB27692114E}"/>
              </a:ext>
            </a:extLst>
          </p:cNvPr>
          <p:cNvSpPr txBox="1"/>
          <p:nvPr userDrawn="1"/>
        </p:nvSpPr>
        <p:spPr>
          <a:xfrm>
            <a:off x="3368749" y="5669776"/>
            <a:ext cx="39362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800" dirty="0">
                <a:latin typeface="Noto Sans JP" panose="020B0200000000000000" pitchFamily="50" charset="-128"/>
                <a:ea typeface="Noto Sans JP" panose="020B0200000000000000" pitchFamily="50" charset="-128"/>
              </a:rPr>
              <a:t>受付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xmlns="" id="{A9519E31-14B5-5363-C70F-012157198A52}"/>
              </a:ext>
            </a:extLst>
          </p:cNvPr>
          <p:cNvSpPr txBox="1"/>
          <p:nvPr userDrawn="1"/>
        </p:nvSpPr>
        <p:spPr>
          <a:xfrm>
            <a:off x="8640885" y="2551842"/>
            <a:ext cx="70083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dirty="0"/>
              <a:t>長机</a:t>
            </a:r>
            <a:r>
              <a:rPr kumimoji="1" lang="en-US" altLang="ja-JP" sz="1000" dirty="0"/>
              <a:t>×23</a:t>
            </a:r>
            <a:endParaRPr kumimoji="1" lang="ja-JP" altLang="en-US" sz="1000" dirty="0"/>
          </a:p>
        </p:txBody>
      </p:sp>
      <p:sp>
        <p:nvSpPr>
          <p:cNvPr id="28" name="Google Shape;930;p1">
            <a:extLst>
              <a:ext uri="{FF2B5EF4-FFF2-40B4-BE49-F238E27FC236}">
                <a16:creationId xmlns:a16="http://schemas.microsoft.com/office/drawing/2014/main" xmlns="" id="{C49B4BE4-1D83-B0B2-1E25-732E10C9E8A8}"/>
              </a:ext>
            </a:extLst>
          </p:cNvPr>
          <p:cNvSpPr/>
          <p:nvPr userDrawn="1"/>
        </p:nvSpPr>
        <p:spPr>
          <a:xfrm rot="16200000">
            <a:off x="8988382" y="2568589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xmlns="" id="{75B8468B-EE43-C444-8F73-7244D6B1D4F8}"/>
              </a:ext>
            </a:extLst>
          </p:cNvPr>
          <p:cNvGrpSpPr/>
          <p:nvPr userDrawn="1"/>
        </p:nvGrpSpPr>
        <p:grpSpPr>
          <a:xfrm rot="10800000">
            <a:off x="8777061" y="1604867"/>
            <a:ext cx="167794" cy="190790"/>
            <a:chOff x="9818032" y="6128939"/>
            <a:chExt cx="186434" cy="211985"/>
          </a:xfrm>
          <a:noFill/>
        </p:grpSpPr>
        <p:sp>
          <p:nvSpPr>
            <p:cNvPr id="30" name="四角形: 角を丸くする 29">
              <a:extLst>
                <a:ext uri="{FF2B5EF4-FFF2-40B4-BE49-F238E27FC236}">
                  <a16:creationId xmlns:a16="http://schemas.microsoft.com/office/drawing/2014/main" xmlns="" id="{B6A8AE9B-B66F-6032-68EA-D4578CD74167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31" name="直線コネクタ 30">
              <a:extLst>
                <a:ext uri="{FF2B5EF4-FFF2-40B4-BE49-F238E27FC236}">
                  <a16:creationId xmlns:a16="http://schemas.microsoft.com/office/drawing/2014/main" xmlns="" id="{35EB9EAD-6D11-7CAF-1FA8-8C99A7FD64FA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xmlns="" id="{25216171-BE0F-3517-32CB-F07B68A89C83}"/>
              </a:ext>
            </a:extLst>
          </p:cNvPr>
          <p:cNvSpPr/>
          <p:nvPr userDrawn="1"/>
        </p:nvSpPr>
        <p:spPr>
          <a:xfrm rot="2700000">
            <a:off x="8793289" y="923925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2" name="正方形/長方形 1"/>
          <p:cNvSpPr/>
          <p:nvPr userDrawn="1"/>
        </p:nvSpPr>
        <p:spPr>
          <a:xfrm>
            <a:off x="5151066" y="5177006"/>
            <a:ext cx="918028" cy="6753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9" name="正方形/長方形 58"/>
          <p:cNvSpPr/>
          <p:nvPr userDrawn="1"/>
        </p:nvSpPr>
        <p:spPr>
          <a:xfrm>
            <a:off x="6076278" y="4801316"/>
            <a:ext cx="525642" cy="20369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0" name="直線コネクタ 39"/>
          <p:cNvCxnSpPr/>
          <p:nvPr userDrawn="1"/>
        </p:nvCxnSpPr>
        <p:spPr>
          <a:xfrm flipV="1">
            <a:off x="6064692" y="4797318"/>
            <a:ext cx="546112" cy="1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フリーフォーム: 図形 912">
            <a:extLst>
              <a:ext uri="{FF2B5EF4-FFF2-40B4-BE49-F238E27FC236}">
                <a16:creationId xmlns:a16="http://schemas.microsoft.com/office/drawing/2014/main" xmlns="" id="{8B6EF20C-D39B-442B-D7FC-B5BF05112039}"/>
              </a:ext>
            </a:extLst>
          </p:cNvPr>
          <p:cNvSpPr/>
          <p:nvPr userDrawn="1"/>
        </p:nvSpPr>
        <p:spPr>
          <a:xfrm rot="5400000">
            <a:off x="6206935" y="4797318"/>
            <a:ext cx="262890" cy="262890"/>
          </a:xfrm>
          <a:custGeom>
            <a:avLst/>
            <a:gdLst>
              <a:gd name="csX0" fmla="*/ 0 w 262890"/>
              <a:gd name="csY0" fmla="*/ 0 h 262890"/>
              <a:gd name="csX1" fmla="*/ 262843 w 262890"/>
              <a:gd name="csY1" fmla="*/ 0 h 262890"/>
              <a:gd name="csX2" fmla="*/ 262890 w 262890"/>
              <a:gd name="csY2" fmla="*/ 467 h 262890"/>
              <a:gd name="csX3" fmla="*/ 262890 w 262890"/>
              <a:gd name="csY3" fmla="*/ 487 h 262890"/>
              <a:gd name="csX4" fmla="*/ 257560 w 262890"/>
              <a:gd name="csY4" fmla="*/ 53363 h 262890"/>
              <a:gd name="csX5" fmla="*/ 53363 w 262890"/>
              <a:gd name="csY5" fmla="*/ 257560 h 262890"/>
              <a:gd name="csX6" fmla="*/ 487 w 262890"/>
              <a:gd name="csY6" fmla="*/ 262890 h 262890"/>
              <a:gd name="csX7" fmla="*/ 467 w 262890"/>
              <a:gd name="csY7" fmla="*/ 262890 h 262890"/>
              <a:gd name="csX8" fmla="*/ 0 w 262890"/>
              <a:gd name="csY8" fmla="*/ 262843 h 262890"/>
              <a:gd name="csX9" fmla="*/ 0 w 262890"/>
              <a:gd name="csY9" fmla="*/ 0 h 2628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62890" h="262890">
                <a:moveTo>
                  <a:pt x="0" y="0"/>
                </a:moveTo>
                <a:lnTo>
                  <a:pt x="262843" y="0"/>
                </a:lnTo>
                <a:lnTo>
                  <a:pt x="262890" y="467"/>
                </a:lnTo>
                <a:lnTo>
                  <a:pt x="262890" y="487"/>
                </a:lnTo>
                <a:lnTo>
                  <a:pt x="257560" y="53363"/>
                </a:lnTo>
                <a:cubicBezTo>
                  <a:pt x="236586" y="155858"/>
                  <a:pt x="155858" y="236586"/>
                  <a:pt x="53363" y="257560"/>
                </a:cubicBezTo>
                <a:lnTo>
                  <a:pt x="487" y="262890"/>
                </a:lnTo>
                <a:lnTo>
                  <a:pt x="467" y="262890"/>
                </a:lnTo>
                <a:lnTo>
                  <a:pt x="0" y="262843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50" name="フリーフォーム: 図形 910">
            <a:extLst>
              <a:ext uri="{FF2B5EF4-FFF2-40B4-BE49-F238E27FC236}">
                <a16:creationId xmlns:a16="http://schemas.microsoft.com/office/drawing/2014/main" xmlns="" id="{7A7CCD02-BB0C-80C1-1586-A1EBA3AF2402}"/>
              </a:ext>
            </a:extLst>
          </p:cNvPr>
          <p:cNvSpPr/>
          <p:nvPr userDrawn="1"/>
        </p:nvSpPr>
        <p:spPr>
          <a:xfrm rot="5400000">
            <a:off x="5811352" y="4431793"/>
            <a:ext cx="263184" cy="256605"/>
          </a:xfrm>
          <a:custGeom>
            <a:avLst/>
            <a:gdLst>
              <a:gd name="csX0" fmla="*/ 0 w 262890"/>
              <a:gd name="csY0" fmla="*/ 0 h 262890"/>
              <a:gd name="csX1" fmla="*/ 262843 w 262890"/>
              <a:gd name="csY1" fmla="*/ 0 h 262890"/>
              <a:gd name="csX2" fmla="*/ 262890 w 262890"/>
              <a:gd name="csY2" fmla="*/ 467 h 262890"/>
              <a:gd name="csX3" fmla="*/ 262890 w 262890"/>
              <a:gd name="csY3" fmla="*/ 487 h 262890"/>
              <a:gd name="csX4" fmla="*/ 257560 w 262890"/>
              <a:gd name="csY4" fmla="*/ 53363 h 262890"/>
              <a:gd name="csX5" fmla="*/ 53363 w 262890"/>
              <a:gd name="csY5" fmla="*/ 257560 h 262890"/>
              <a:gd name="csX6" fmla="*/ 487 w 262890"/>
              <a:gd name="csY6" fmla="*/ 262890 h 262890"/>
              <a:gd name="csX7" fmla="*/ 467 w 262890"/>
              <a:gd name="csY7" fmla="*/ 262890 h 262890"/>
              <a:gd name="csX8" fmla="*/ 0 w 262890"/>
              <a:gd name="csY8" fmla="*/ 262843 h 262890"/>
              <a:gd name="csX9" fmla="*/ 0 w 262890"/>
              <a:gd name="csY9" fmla="*/ 0 h 2628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62890" h="262890">
                <a:moveTo>
                  <a:pt x="0" y="0"/>
                </a:moveTo>
                <a:lnTo>
                  <a:pt x="262843" y="0"/>
                </a:lnTo>
                <a:lnTo>
                  <a:pt x="262890" y="467"/>
                </a:lnTo>
                <a:lnTo>
                  <a:pt x="262890" y="487"/>
                </a:lnTo>
                <a:lnTo>
                  <a:pt x="257560" y="53363"/>
                </a:lnTo>
                <a:cubicBezTo>
                  <a:pt x="236586" y="155858"/>
                  <a:pt x="155858" y="236586"/>
                  <a:pt x="53363" y="257560"/>
                </a:cubicBezTo>
                <a:lnTo>
                  <a:pt x="487" y="262890"/>
                </a:lnTo>
                <a:lnTo>
                  <a:pt x="467" y="262890"/>
                </a:lnTo>
                <a:lnTo>
                  <a:pt x="0" y="262843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51" name="フリーフォーム: 図形 910">
            <a:extLst>
              <a:ext uri="{FF2B5EF4-FFF2-40B4-BE49-F238E27FC236}">
                <a16:creationId xmlns:a16="http://schemas.microsoft.com/office/drawing/2014/main" xmlns="" id="{7A7CCD02-BB0C-80C1-1586-A1EBA3AF2402}"/>
              </a:ext>
            </a:extLst>
          </p:cNvPr>
          <p:cNvSpPr/>
          <p:nvPr userDrawn="1"/>
        </p:nvSpPr>
        <p:spPr>
          <a:xfrm rot="16200000" flipH="1">
            <a:off x="5154719" y="4422288"/>
            <a:ext cx="255585" cy="262890"/>
          </a:xfrm>
          <a:custGeom>
            <a:avLst/>
            <a:gdLst>
              <a:gd name="csX0" fmla="*/ 0 w 262890"/>
              <a:gd name="csY0" fmla="*/ 0 h 262890"/>
              <a:gd name="csX1" fmla="*/ 262843 w 262890"/>
              <a:gd name="csY1" fmla="*/ 0 h 262890"/>
              <a:gd name="csX2" fmla="*/ 262890 w 262890"/>
              <a:gd name="csY2" fmla="*/ 467 h 262890"/>
              <a:gd name="csX3" fmla="*/ 262890 w 262890"/>
              <a:gd name="csY3" fmla="*/ 487 h 262890"/>
              <a:gd name="csX4" fmla="*/ 257560 w 262890"/>
              <a:gd name="csY4" fmla="*/ 53363 h 262890"/>
              <a:gd name="csX5" fmla="*/ 53363 w 262890"/>
              <a:gd name="csY5" fmla="*/ 257560 h 262890"/>
              <a:gd name="csX6" fmla="*/ 487 w 262890"/>
              <a:gd name="csY6" fmla="*/ 262890 h 262890"/>
              <a:gd name="csX7" fmla="*/ 467 w 262890"/>
              <a:gd name="csY7" fmla="*/ 262890 h 262890"/>
              <a:gd name="csX8" fmla="*/ 0 w 262890"/>
              <a:gd name="csY8" fmla="*/ 262843 h 262890"/>
              <a:gd name="csX9" fmla="*/ 0 w 262890"/>
              <a:gd name="csY9" fmla="*/ 0 h 2628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62890" h="262890">
                <a:moveTo>
                  <a:pt x="0" y="0"/>
                </a:moveTo>
                <a:lnTo>
                  <a:pt x="262843" y="0"/>
                </a:lnTo>
                <a:lnTo>
                  <a:pt x="262890" y="467"/>
                </a:lnTo>
                <a:lnTo>
                  <a:pt x="262890" y="487"/>
                </a:lnTo>
                <a:lnTo>
                  <a:pt x="257560" y="53363"/>
                </a:lnTo>
                <a:cubicBezTo>
                  <a:pt x="236586" y="155858"/>
                  <a:pt x="155858" y="236586"/>
                  <a:pt x="53363" y="257560"/>
                </a:cubicBezTo>
                <a:lnTo>
                  <a:pt x="487" y="262890"/>
                </a:lnTo>
                <a:lnTo>
                  <a:pt x="467" y="262890"/>
                </a:lnTo>
                <a:lnTo>
                  <a:pt x="0" y="262843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52" name="フリーフォーム: 図形 912">
            <a:extLst>
              <a:ext uri="{FF2B5EF4-FFF2-40B4-BE49-F238E27FC236}">
                <a16:creationId xmlns:a16="http://schemas.microsoft.com/office/drawing/2014/main" xmlns="" id="{8B6EF20C-D39B-442B-D7FC-B5BF05112039}"/>
              </a:ext>
            </a:extLst>
          </p:cNvPr>
          <p:cNvSpPr/>
          <p:nvPr userDrawn="1"/>
        </p:nvSpPr>
        <p:spPr>
          <a:xfrm rot="5400000" flipV="1">
            <a:off x="5157267" y="5165270"/>
            <a:ext cx="262890" cy="276983"/>
          </a:xfrm>
          <a:custGeom>
            <a:avLst/>
            <a:gdLst>
              <a:gd name="csX0" fmla="*/ 0 w 262890"/>
              <a:gd name="csY0" fmla="*/ 0 h 262890"/>
              <a:gd name="csX1" fmla="*/ 262843 w 262890"/>
              <a:gd name="csY1" fmla="*/ 0 h 262890"/>
              <a:gd name="csX2" fmla="*/ 262890 w 262890"/>
              <a:gd name="csY2" fmla="*/ 467 h 262890"/>
              <a:gd name="csX3" fmla="*/ 262890 w 262890"/>
              <a:gd name="csY3" fmla="*/ 487 h 262890"/>
              <a:gd name="csX4" fmla="*/ 257560 w 262890"/>
              <a:gd name="csY4" fmla="*/ 53363 h 262890"/>
              <a:gd name="csX5" fmla="*/ 53363 w 262890"/>
              <a:gd name="csY5" fmla="*/ 257560 h 262890"/>
              <a:gd name="csX6" fmla="*/ 487 w 262890"/>
              <a:gd name="csY6" fmla="*/ 262890 h 262890"/>
              <a:gd name="csX7" fmla="*/ 467 w 262890"/>
              <a:gd name="csY7" fmla="*/ 262890 h 262890"/>
              <a:gd name="csX8" fmla="*/ 0 w 262890"/>
              <a:gd name="csY8" fmla="*/ 262843 h 262890"/>
              <a:gd name="csX9" fmla="*/ 0 w 262890"/>
              <a:gd name="csY9" fmla="*/ 0 h 2628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62890" h="262890">
                <a:moveTo>
                  <a:pt x="0" y="0"/>
                </a:moveTo>
                <a:lnTo>
                  <a:pt x="262843" y="0"/>
                </a:lnTo>
                <a:lnTo>
                  <a:pt x="262890" y="467"/>
                </a:lnTo>
                <a:lnTo>
                  <a:pt x="262890" y="487"/>
                </a:lnTo>
                <a:lnTo>
                  <a:pt x="257560" y="53363"/>
                </a:lnTo>
                <a:cubicBezTo>
                  <a:pt x="236586" y="155858"/>
                  <a:pt x="155858" y="236586"/>
                  <a:pt x="53363" y="257560"/>
                </a:cubicBezTo>
                <a:lnTo>
                  <a:pt x="487" y="262890"/>
                </a:lnTo>
                <a:lnTo>
                  <a:pt x="467" y="262890"/>
                </a:lnTo>
                <a:lnTo>
                  <a:pt x="0" y="262843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57" name="正方形/長方形 56"/>
          <p:cNvSpPr/>
          <p:nvPr userDrawn="1"/>
        </p:nvSpPr>
        <p:spPr>
          <a:xfrm>
            <a:off x="5308935" y="5852345"/>
            <a:ext cx="762312" cy="570507"/>
          </a:xfrm>
          <a:prstGeom prst="rect">
            <a:avLst/>
          </a:prstGeom>
          <a:solidFill>
            <a:schemeClr val="tx1"/>
          </a:solidFill>
          <a:ln w="190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xmlns="" id="{1E62CEF9-02A4-7214-E130-D792A3ABD686}"/>
              </a:ext>
            </a:extLst>
          </p:cNvPr>
          <p:cNvSpPr txBox="1"/>
          <p:nvPr userDrawn="1"/>
        </p:nvSpPr>
        <p:spPr>
          <a:xfrm>
            <a:off x="6354951" y="5885220"/>
            <a:ext cx="14237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000" dirty="0" smtClean="0">
                <a:latin typeface="Noto Sans JP" panose="020B0200000000000000" pitchFamily="50" charset="-128"/>
                <a:ea typeface="Noto Sans JP" panose="020B0200000000000000" pitchFamily="50" charset="-128"/>
              </a:rPr>
              <a:t>スタッフルーム</a:t>
            </a:r>
            <a:endParaRPr lang="en-US" altLang="ja-JP" sz="1000" dirty="0" smtClean="0">
              <a:latin typeface="Noto Sans JP" panose="020B0200000000000000" pitchFamily="50" charset="-128"/>
              <a:ea typeface="Noto Sans JP" panose="020B0200000000000000" pitchFamily="50" charset="-128"/>
            </a:endParaRPr>
          </a:p>
          <a:p>
            <a:r>
              <a:rPr lang="ja-JP" altLang="en-US" sz="1000" dirty="0" smtClean="0">
                <a:latin typeface="Noto Sans JP" panose="020B0200000000000000" pitchFamily="50" charset="-128"/>
                <a:ea typeface="Noto Sans JP" panose="020B0200000000000000" pitchFamily="50" charset="-128"/>
              </a:rPr>
              <a:t>（お客様貸出不可）</a:t>
            </a:r>
            <a:endParaRPr lang="ja-JP" altLang="en-US" sz="1000" dirty="0">
              <a:latin typeface="Noto Sans JP" panose="020B0200000000000000" pitchFamily="50" charset="-128"/>
              <a:ea typeface="Noto Sans JP" panose="020B0200000000000000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xmlns="" id="{1E62CEF9-02A4-7214-E130-D792A3ABD686}"/>
              </a:ext>
            </a:extLst>
          </p:cNvPr>
          <p:cNvSpPr txBox="1"/>
          <p:nvPr userDrawn="1"/>
        </p:nvSpPr>
        <p:spPr>
          <a:xfrm>
            <a:off x="5117393" y="5448222"/>
            <a:ext cx="140935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700" dirty="0" smtClean="0">
                <a:latin typeface="Noto Sans JP" panose="020B0200000000000000" pitchFamily="50" charset="-128"/>
                <a:ea typeface="Noto Sans JP" panose="020B0200000000000000" pitchFamily="50" charset="-128"/>
              </a:rPr>
              <a:t>バックヤード</a:t>
            </a:r>
            <a:endParaRPr lang="en-US" altLang="ja-JP" sz="700" dirty="0" smtClean="0">
              <a:latin typeface="Noto Sans JP" panose="020B0200000000000000" pitchFamily="50" charset="-128"/>
              <a:ea typeface="Noto Sans JP" panose="020B0200000000000000" pitchFamily="50" charset="-128"/>
            </a:endParaRPr>
          </a:p>
          <a:p>
            <a:r>
              <a:rPr lang="ja-JP" altLang="en-US" sz="700" dirty="0" smtClean="0">
                <a:latin typeface="Noto Sans JP" panose="020B0200000000000000" pitchFamily="50" charset="-128"/>
                <a:ea typeface="Noto Sans JP" panose="020B0200000000000000" pitchFamily="50" charset="-128"/>
              </a:rPr>
              <a:t>（お客様貸出不可）</a:t>
            </a:r>
            <a:endParaRPr lang="ja-JP" altLang="en-US" sz="700" dirty="0">
              <a:latin typeface="Noto Sans JP" panose="020B0200000000000000" pitchFamily="50" charset="-128"/>
              <a:ea typeface="Noto Sans JP" panose="020B0200000000000000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xmlns="" id="{1E62CEF9-02A4-7214-E130-D792A3ABD686}"/>
              </a:ext>
            </a:extLst>
          </p:cNvPr>
          <p:cNvSpPr txBox="1"/>
          <p:nvPr userDrawn="1"/>
        </p:nvSpPr>
        <p:spPr>
          <a:xfrm>
            <a:off x="5120034" y="4701279"/>
            <a:ext cx="140935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700" dirty="0" smtClean="0">
                <a:latin typeface="Noto Sans JP" panose="020B0200000000000000" pitchFamily="50" charset="-128"/>
                <a:ea typeface="Noto Sans JP" panose="020B0200000000000000" pitchFamily="50" charset="-128"/>
              </a:rPr>
              <a:t>簡易バーカウンター</a:t>
            </a:r>
            <a:endParaRPr lang="en-US" altLang="ja-JP" sz="700" dirty="0" smtClean="0">
              <a:latin typeface="Noto Sans JP" panose="020B0200000000000000" pitchFamily="50" charset="-128"/>
              <a:ea typeface="Noto Sans JP" panose="020B0200000000000000" pitchFamily="50" charset="-128"/>
            </a:endParaRPr>
          </a:p>
          <a:p>
            <a:endParaRPr lang="en-US" altLang="ja-JP" sz="700" dirty="0" smtClean="0">
              <a:latin typeface="Noto Sans JP" panose="020B0200000000000000" pitchFamily="50" charset="-128"/>
              <a:ea typeface="Noto Sans JP" panose="020B0200000000000000" pitchFamily="50" charset="-128"/>
            </a:endParaRPr>
          </a:p>
        </p:txBody>
      </p:sp>
      <p:sp>
        <p:nvSpPr>
          <p:cNvPr id="4" name="正方形/長方形 3"/>
          <p:cNvSpPr/>
          <p:nvPr userDrawn="1"/>
        </p:nvSpPr>
        <p:spPr>
          <a:xfrm>
            <a:off x="3275851" y="3642673"/>
            <a:ext cx="690563" cy="13462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フリーフォーム: 図形 910">
            <a:extLst>
              <a:ext uri="{FF2B5EF4-FFF2-40B4-BE49-F238E27FC236}">
                <a16:creationId xmlns:a16="http://schemas.microsoft.com/office/drawing/2014/main" xmlns="" id="{7A7CCD02-BB0C-80C1-1586-A1EBA3AF2402}"/>
              </a:ext>
            </a:extLst>
          </p:cNvPr>
          <p:cNvSpPr/>
          <p:nvPr userDrawn="1"/>
        </p:nvSpPr>
        <p:spPr>
          <a:xfrm rot="10800000">
            <a:off x="4016834" y="4915865"/>
            <a:ext cx="262890" cy="262890"/>
          </a:xfrm>
          <a:custGeom>
            <a:avLst/>
            <a:gdLst>
              <a:gd name="csX0" fmla="*/ 0 w 262890"/>
              <a:gd name="csY0" fmla="*/ 0 h 262890"/>
              <a:gd name="csX1" fmla="*/ 262843 w 262890"/>
              <a:gd name="csY1" fmla="*/ 0 h 262890"/>
              <a:gd name="csX2" fmla="*/ 262890 w 262890"/>
              <a:gd name="csY2" fmla="*/ 467 h 262890"/>
              <a:gd name="csX3" fmla="*/ 262890 w 262890"/>
              <a:gd name="csY3" fmla="*/ 487 h 262890"/>
              <a:gd name="csX4" fmla="*/ 257560 w 262890"/>
              <a:gd name="csY4" fmla="*/ 53363 h 262890"/>
              <a:gd name="csX5" fmla="*/ 53363 w 262890"/>
              <a:gd name="csY5" fmla="*/ 257560 h 262890"/>
              <a:gd name="csX6" fmla="*/ 487 w 262890"/>
              <a:gd name="csY6" fmla="*/ 262890 h 262890"/>
              <a:gd name="csX7" fmla="*/ 467 w 262890"/>
              <a:gd name="csY7" fmla="*/ 262890 h 262890"/>
              <a:gd name="csX8" fmla="*/ 0 w 262890"/>
              <a:gd name="csY8" fmla="*/ 262843 h 262890"/>
              <a:gd name="csX9" fmla="*/ 0 w 262890"/>
              <a:gd name="csY9" fmla="*/ 0 h 2628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62890" h="262890">
                <a:moveTo>
                  <a:pt x="0" y="0"/>
                </a:moveTo>
                <a:lnTo>
                  <a:pt x="262843" y="0"/>
                </a:lnTo>
                <a:lnTo>
                  <a:pt x="262890" y="467"/>
                </a:lnTo>
                <a:lnTo>
                  <a:pt x="262890" y="487"/>
                </a:lnTo>
                <a:lnTo>
                  <a:pt x="257560" y="53363"/>
                </a:lnTo>
                <a:cubicBezTo>
                  <a:pt x="236586" y="155858"/>
                  <a:pt x="155858" y="236586"/>
                  <a:pt x="53363" y="257560"/>
                </a:cubicBezTo>
                <a:lnTo>
                  <a:pt x="487" y="262890"/>
                </a:lnTo>
                <a:lnTo>
                  <a:pt x="467" y="262890"/>
                </a:lnTo>
                <a:lnTo>
                  <a:pt x="0" y="262843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54" name="フリーフォーム: 図形 912">
            <a:extLst>
              <a:ext uri="{FF2B5EF4-FFF2-40B4-BE49-F238E27FC236}">
                <a16:creationId xmlns:a16="http://schemas.microsoft.com/office/drawing/2014/main" xmlns="" id="{8B6EF20C-D39B-442B-D7FC-B5BF05112039}"/>
              </a:ext>
            </a:extLst>
          </p:cNvPr>
          <p:cNvSpPr/>
          <p:nvPr userDrawn="1"/>
        </p:nvSpPr>
        <p:spPr>
          <a:xfrm rot="5400000">
            <a:off x="4010109" y="4226606"/>
            <a:ext cx="262890" cy="262890"/>
          </a:xfrm>
          <a:custGeom>
            <a:avLst/>
            <a:gdLst>
              <a:gd name="csX0" fmla="*/ 0 w 262890"/>
              <a:gd name="csY0" fmla="*/ 0 h 262890"/>
              <a:gd name="csX1" fmla="*/ 262843 w 262890"/>
              <a:gd name="csY1" fmla="*/ 0 h 262890"/>
              <a:gd name="csX2" fmla="*/ 262890 w 262890"/>
              <a:gd name="csY2" fmla="*/ 467 h 262890"/>
              <a:gd name="csX3" fmla="*/ 262890 w 262890"/>
              <a:gd name="csY3" fmla="*/ 487 h 262890"/>
              <a:gd name="csX4" fmla="*/ 257560 w 262890"/>
              <a:gd name="csY4" fmla="*/ 53363 h 262890"/>
              <a:gd name="csX5" fmla="*/ 53363 w 262890"/>
              <a:gd name="csY5" fmla="*/ 257560 h 262890"/>
              <a:gd name="csX6" fmla="*/ 487 w 262890"/>
              <a:gd name="csY6" fmla="*/ 262890 h 262890"/>
              <a:gd name="csX7" fmla="*/ 467 w 262890"/>
              <a:gd name="csY7" fmla="*/ 262890 h 262890"/>
              <a:gd name="csX8" fmla="*/ 0 w 262890"/>
              <a:gd name="csY8" fmla="*/ 262843 h 262890"/>
              <a:gd name="csX9" fmla="*/ 0 w 262890"/>
              <a:gd name="csY9" fmla="*/ 0 h 2628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62890" h="262890">
                <a:moveTo>
                  <a:pt x="0" y="0"/>
                </a:moveTo>
                <a:lnTo>
                  <a:pt x="262843" y="0"/>
                </a:lnTo>
                <a:lnTo>
                  <a:pt x="262890" y="467"/>
                </a:lnTo>
                <a:lnTo>
                  <a:pt x="262890" y="487"/>
                </a:lnTo>
                <a:lnTo>
                  <a:pt x="257560" y="53363"/>
                </a:lnTo>
                <a:cubicBezTo>
                  <a:pt x="236586" y="155858"/>
                  <a:pt x="155858" y="236586"/>
                  <a:pt x="53363" y="257560"/>
                </a:cubicBezTo>
                <a:lnTo>
                  <a:pt x="487" y="262890"/>
                </a:lnTo>
                <a:lnTo>
                  <a:pt x="467" y="262890"/>
                </a:lnTo>
                <a:lnTo>
                  <a:pt x="0" y="262843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 userDrawn="1"/>
        </p:nvSpPr>
        <p:spPr>
          <a:xfrm>
            <a:off x="4141554" y="6433793"/>
            <a:ext cx="890397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正方形/長方形 54"/>
          <p:cNvSpPr/>
          <p:nvPr userDrawn="1"/>
        </p:nvSpPr>
        <p:spPr>
          <a:xfrm>
            <a:off x="6549610" y="6433793"/>
            <a:ext cx="890397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8" name="図 67">
            <a:extLst>
              <a:ext uri="{FF2B5EF4-FFF2-40B4-BE49-F238E27FC236}">
                <a16:creationId xmlns:a16="http://schemas.microsoft.com/office/drawing/2014/main" xmlns="" id="{261B83F1-F77C-59EE-3898-4E3D5D77F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48828" y="723027"/>
            <a:ext cx="213378" cy="103641"/>
          </a:xfrm>
          <a:prstGeom prst="rect">
            <a:avLst/>
          </a:prstGeom>
        </p:spPr>
      </p:pic>
      <p:pic>
        <p:nvPicPr>
          <p:cNvPr id="69" name="図 68">
            <a:extLst>
              <a:ext uri="{FF2B5EF4-FFF2-40B4-BE49-F238E27FC236}">
                <a16:creationId xmlns:a16="http://schemas.microsoft.com/office/drawing/2014/main" xmlns="" id="{261B83F1-F77C-59EE-3898-4E3D5D77F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66344" y="724209"/>
            <a:ext cx="213378" cy="103641"/>
          </a:xfrm>
          <a:prstGeom prst="rect">
            <a:avLst/>
          </a:prstGeom>
        </p:spPr>
      </p:pic>
      <p:pic>
        <p:nvPicPr>
          <p:cNvPr id="70" name="図 69">
            <a:extLst>
              <a:ext uri="{FF2B5EF4-FFF2-40B4-BE49-F238E27FC236}">
                <a16:creationId xmlns:a16="http://schemas.microsoft.com/office/drawing/2014/main" xmlns="" id="{261B83F1-F77C-59EE-3898-4E3D5D77F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57550" y="3770008"/>
            <a:ext cx="213378" cy="103641"/>
          </a:xfrm>
          <a:prstGeom prst="rect">
            <a:avLst/>
          </a:prstGeom>
        </p:spPr>
      </p:pic>
      <p:pic>
        <p:nvPicPr>
          <p:cNvPr id="71" name="図 70">
            <a:extLst>
              <a:ext uri="{FF2B5EF4-FFF2-40B4-BE49-F238E27FC236}">
                <a16:creationId xmlns:a16="http://schemas.microsoft.com/office/drawing/2014/main" xmlns="" id="{261B83F1-F77C-59EE-3898-4E3D5D77F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62640" y="4193384"/>
            <a:ext cx="213378" cy="103641"/>
          </a:xfrm>
          <a:prstGeom prst="rect">
            <a:avLst/>
          </a:prstGeom>
        </p:spPr>
      </p:pic>
      <p:pic>
        <p:nvPicPr>
          <p:cNvPr id="72" name="図 71">
            <a:extLst>
              <a:ext uri="{FF2B5EF4-FFF2-40B4-BE49-F238E27FC236}">
                <a16:creationId xmlns:a16="http://schemas.microsoft.com/office/drawing/2014/main" xmlns="" id="{261B83F1-F77C-59EE-3898-4E3D5D77F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64352" y="5250897"/>
            <a:ext cx="213378" cy="103641"/>
          </a:xfrm>
          <a:prstGeom prst="rect">
            <a:avLst/>
          </a:prstGeom>
        </p:spPr>
      </p:pic>
      <p:pic>
        <p:nvPicPr>
          <p:cNvPr id="73" name="図 72">
            <a:extLst>
              <a:ext uri="{FF2B5EF4-FFF2-40B4-BE49-F238E27FC236}">
                <a16:creationId xmlns:a16="http://schemas.microsoft.com/office/drawing/2014/main" xmlns="" id="{261B83F1-F77C-59EE-3898-4E3D5D77F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91666" y="4188374"/>
            <a:ext cx="213378" cy="103641"/>
          </a:xfrm>
          <a:prstGeom prst="rect">
            <a:avLst/>
          </a:prstGeom>
        </p:spPr>
      </p:pic>
      <p:pic>
        <p:nvPicPr>
          <p:cNvPr id="74" name="図 73">
            <a:extLst>
              <a:ext uri="{FF2B5EF4-FFF2-40B4-BE49-F238E27FC236}">
                <a16:creationId xmlns:a16="http://schemas.microsoft.com/office/drawing/2014/main" xmlns="" id="{261B83F1-F77C-59EE-3898-4E3D5D77F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62828" y="4188374"/>
            <a:ext cx="213378" cy="103641"/>
          </a:xfrm>
          <a:prstGeom prst="rect">
            <a:avLst/>
          </a:prstGeom>
        </p:spPr>
      </p:pic>
      <p:pic>
        <p:nvPicPr>
          <p:cNvPr id="75" name="図 74">
            <a:extLst>
              <a:ext uri="{FF2B5EF4-FFF2-40B4-BE49-F238E27FC236}">
                <a16:creationId xmlns:a16="http://schemas.microsoft.com/office/drawing/2014/main" xmlns="" id="{261B83F1-F77C-59EE-3898-4E3D5D77F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38273" y="3769132"/>
            <a:ext cx="213378" cy="103641"/>
          </a:xfrm>
          <a:prstGeom prst="rect">
            <a:avLst/>
          </a:prstGeom>
        </p:spPr>
      </p:pic>
      <p:pic>
        <p:nvPicPr>
          <p:cNvPr id="76" name="図 75">
            <a:extLst>
              <a:ext uri="{FF2B5EF4-FFF2-40B4-BE49-F238E27FC236}">
                <a16:creationId xmlns:a16="http://schemas.microsoft.com/office/drawing/2014/main" xmlns="" id="{261B83F1-F77C-59EE-3898-4E3D5D77F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45189" y="3772184"/>
            <a:ext cx="213378" cy="103641"/>
          </a:xfrm>
          <a:prstGeom prst="rect">
            <a:avLst/>
          </a:prstGeom>
        </p:spPr>
      </p:pic>
      <p:pic>
        <p:nvPicPr>
          <p:cNvPr id="77" name="図 76">
            <a:extLst>
              <a:ext uri="{FF2B5EF4-FFF2-40B4-BE49-F238E27FC236}">
                <a16:creationId xmlns:a16="http://schemas.microsoft.com/office/drawing/2014/main" xmlns="" id="{261B83F1-F77C-59EE-3898-4E3D5D77F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93292" y="3771628"/>
            <a:ext cx="213378" cy="103641"/>
          </a:xfrm>
          <a:prstGeom prst="rect">
            <a:avLst/>
          </a:prstGeom>
        </p:spPr>
      </p:pic>
      <p:pic>
        <p:nvPicPr>
          <p:cNvPr id="78" name="図 77">
            <a:extLst>
              <a:ext uri="{FF2B5EF4-FFF2-40B4-BE49-F238E27FC236}">
                <a16:creationId xmlns:a16="http://schemas.microsoft.com/office/drawing/2014/main" xmlns="" id="{261B83F1-F77C-59EE-3898-4E3D5D77F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3263152" y="4076716"/>
            <a:ext cx="213378" cy="103641"/>
          </a:xfrm>
          <a:prstGeom prst="rect">
            <a:avLst/>
          </a:prstGeom>
        </p:spPr>
      </p:pic>
      <p:pic>
        <p:nvPicPr>
          <p:cNvPr id="79" name="図 78">
            <a:extLst>
              <a:ext uri="{FF2B5EF4-FFF2-40B4-BE49-F238E27FC236}">
                <a16:creationId xmlns:a16="http://schemas.microsoft.com/office/drawing/2014/main" xmlns="" id="{261B83F1-F77C-59EE-3898-4E3D5D77F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3265822" y="6050145"/>
            <a:ext cx="213378" cy="103641"/>
          </a:xfrm>
          <a:prstGeom prst="rect">
            <a:avLst/>
          </a:prstGeom>
        </p:spPr>
      </p:pic>
      <p:pic>
        <p:nvPicPr>
          <p:cNvPr id="80" name="図 79">
            <a:extLst>
              <a:ext uri="{FF2B5EF4-FFF2-40B4-BE49-F238E27FC236}">
                <a16:creationId xmlns:a16="http://schemas.microsoft.com/office/drawing/2014/main" xmlns="" id="{261B83F1-F77C-59EE-3898-4E3D5D77F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25201" y="2179969"/>
            <a:ext cx="213378" cy="103641"/>
          </a:xfrm>
          <a:prstGeom prst="rect">
            <a:avLst/>
          </a:prstGeom>
        </p:spPr>
      </p:pic>
      <p:pic>
        <p:nvPicPr>
          <p:cNvPr id="81" name="図 80">
            <a:extLst>
              <a:ext uri="{FF2B5EF4-FFF2-40B4-BE49-F238E27FC236}">
                <a16:creationId xmlns:a16="http://schemas.microsoft.com/office/drawing/2014/main" xmlns="" id="{261B83F1-F77C-59EE-3898-4E3D5D77F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30703" y="2179968"/>
            <a:ext cx="213378" cy="103641"/>
          </a:xfrm>
          <a:prstGeom prst="rect">
            <a:avLst/>
          </a:prstGeom>
        </p:spPr>
      </p:pic>
      <p:pic>
        <p:nvPicPr>
          <p:cNvPr id="82" name="図 81">
            <a:extLst>
              <a:ext uri="{FF2B5EF4-FFF2-40B4-BE49-F238E27FC236}">
                <a16:creationId xmlns:a16="http://schemas.microsoft.com/office/drawing/2014/main" xmlns="" id="{261B83F1-F77C-59EE-3898-4E3D5D77F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43614" y="2182127"/>
            <a:ext cx="213378" cy="103641"/>
          </a:xfrm>
          <a:prstGeom prst="rect">
            <a:avLst/>
          </a:prstGeom>
        </p:spPr>
      </p:pic>
      <p:pic>
        <p:nvPicPr>
          <p:cNvPr id="83" name="図 82">
            <a:extLst>
              <a:ext uri="{FF2B5EF4-FFF2-40B4-BE49-F238E27FC236}">
                <a16:creationId xmlns:a16="http://schemas.microsoft.com/office/drawing/2014/main" xmlns="" id="{261B83F1-F77C-59EE-3898-4E3D5D77F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49116" y="2179968"/>
            <a:ext cx="213378" cy="103641"/>
          </a:xfrm>
          <a:prstGeom prst="rect">
            <a:avLst/>
          </a:prstGeom>
        </p:spPr>
      </p:pic>
      <p:pic>
        <p:nvPicPr>
          <p:cNvPr id="84" name="図 83">
            <a:extLst>
              <a:ext uri="{FF2B5EF4-FFF2-40B4-BE49-F238E27FC236}">
                <a16:creationId xmlns:a16="http://schemas.microsoft.com/office/drawing/2014/main" xmlns="" id="{261B83F1-F77C-59EE-3898-4E3D5D77F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3257550" y="5137069"/>
            <a:ext cx="213378" cy="103641"/>
          </a:xfrm>
          <a:prstGeom prst="rect">
            <a:avLst/>
          </a:prstGeom>
        </p:spPr>
      </p:pic>
      <p:pic>
        <p:nvPicPr>
          <p:cNvPr id="85" name="図 84">
            <a:extLst>
              <a:ext uri="{FF2B5EF4-FFF2-40B4-BE49-F238E27FC236}">
                <a16:creationId xmlns:a16="http://schemas.microsoft.com/office/drawing/2014/main" xmlns="" id="{261B83F1-F77C-59EE-3898-4E3D5D77F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6598640" y="4076716"/>
            <a:ext cx="213378" cy="103641"/>
          </a:xfrm>
          <a:prstGeom prst="rect">
            <a:avLst/>
          </a:prstGeom>
        </p:spPr>
      </p:pic>
      <p:pic>
        <p:nvPicPr>
          <p:cNvPr id="86" name="図 85">
            <a:extLst>
              <a:ext uri="{FF2B5EF4-FFF2-40B4-BE49-F238E27FC236}">
                <a16:creationId xmlns:a16="http://schemas.microsoft.com/office/drawing/2014/main" xmlns="" id="{261B83F1-F77C-59EE-3898-4E3D5D77F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7638829" y="4076715"/>
            <a:ext cx="213378" cy="103641"/>
          </a:xfrm>
          <a:prstGeom prst="rect">
            <a:avLst/>
          </a:prstGeom>
        </p:spPr>
      </p:pic>
      <p:pic>
        <p:nvPicPr>
          <p:cNvPr id="87" name="図 86">
            <a:extLst>
              <a:ext uri="{FF2B5EF4-FFF2-40B4-BE49-F238E27FC236}">
                <a16:creationId xmlns:a16="http://schemas.microsoft.com/office/drawing/2014/main" xmlns="" id="{261B83F1-F77C-59EE-3898-4E3D5D77F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4987504" y="5693836"/>
            <a:ext cx="213378" cy="103641"/>
          </a:xfrm>
          <a:prstGeom prst="rect">
            <a:avLst/>
          </a:prstGeom>
        </p:spPr>
      </p:pic>
      <p:pic>
        <p:nvPicPr>
          <p:cNvPr id="88" name="図 87">
            <a:extLst>
              <a:ext uri="{FF2B5EF4-FFF2-40B4-BE49-F238E27FC236}">
                <a16:creationId xmlns:a16="http://schemas.microsoft.com/office/drawing/2014/main" xmlns="" id="{261B83F1-F77C-59EE-3898-4E3D5D77F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564753">
            <a:off x="5904952" y="5219944"/>
            <a:ext cx="213378" cy="103641"/>
          </a:xfrm>
          <a:prstGeom prst="rect">
            <a:avLst/>
          </a:prstGeom>
        </p:spPr>
      </p:pic>
      <p:pic>
        <p:nvPicPr>
          <p:cNvPr id="89" name="図 88">
            <a:extLst>
              <a:ext uri="{FF2B5EF4-FFF2-40B4-BE49-F238E27FC236}">
                <a16:creationId xmlns:a16="http://schemas.microsoft.com/office/drawing/2014/main" xmlns="" id="{261B83F1-F77C-59EE-3898-4E3D5D77F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5446711" y="5068864"/>
            <a:ext cx="213378" cy="103641"/>
          </a:xfrm>
          <a:prstGeom prst="rect">
            <a:avLst/>
          </a:prstGeom>
        </p:spPr>
      </p:pic>
      <p:pic>
        <p:nvPicPr>
          <p:cNvPr id="90" name="図 89">
            <a:extLst>
              <a:ext uri="{FF2B5EF4-FFF2-40B4-BE49-F238E27FC236}">
                <a16:creationId xmlns:a16="http://schemas.microsoft.com/office/drawing/2014/main" xmlns="" id="{261B83F1-F77C-59EE-3898-4E3D5D77F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5788983" y="5067586"/>
            <a:ext cx="213378" cy="103641"/>
          </a:xfrm>
          <a:prstGeom prst="rect">
            <a:avLst/>
          </a:prstGeom>
        </p:spPr>
      </p:pic>
      <p:pic>
        <p:nvPicPr>
          <p:cNvPr id="91" name="図 90">
            <a:extLst>
              <a:ext uri="{FF2B5EF4-FFF2-40B4-BE49-F238E27FC236}">
                <a16:creationId xmlns:a16="http://schemas.microsoft.com/office/drawing/2014/main" xmlns="" id="{261B83F1-F77C-59EE-3898-4E3D5D77F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5862829" y="5068108"/>
            <a:ext cx="213378" cy="103641"/>
          </a:xfrm>
          <a:prstGeom prst="rect">
            <a:avLst/>
          </a:prstGeom>
        </p:spPr>
      </p:pic>
      <p:pic>
        <p:nvPicPr>
          <p:cNvPr id="92" name="図 91">
            <a:extLst>
              <a:ext uri="{FF2B5EF4-FFF2-40B4-BE49-F238E27FC236}">
                <a16:creationId xmlns:a16="http://schemas.microsoft.com/office/drawing/2014/main" xmlns="" id="{261B83F1-F77C-59EE-3898-4E3D5D77F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564753">
            <a:off x="4112455" y="4640451"/>
            <a:ext cx="213378" cy="103641"/>
          </a:xfrm>
          <a:prstGeom prst="rect">
            <a:avLst/>
          </a:prstGeom>
        </p:spPr>
      </p:pic>
      <p:grpSp>
        <p:nvGrpSpPr>
          <p:cNvPr id="95" name="Google Shape;125;p7"/>
          <p:cNvGrpSpPr/>
          <p:nvPr userDrawn="1"/>
        </p:nvGrpSpPr>
        <p:grpSpPr>
          <a:xfrm rot="-5400000">
            <a:off x="8941800" y="3322086"/>
            <a:ext cx="170860" cy="496554"/>
            <a:chOff x="7390562" y="3179388"/>
            <a:chExt cx="127347" cy="300138"/>
          </a:xfrm>
        </p:grpSpPr>
        <p:sp>
          <p:nvSpPr>
            <p:cNvPr id="96" name="Google Shape;126;p7"/>
            <p:cNvSpPr/>
            <p:nvPr/>
          </p:nvSpPr>
          <p:spPr>
            <a:xfrm rot="-5400000">
              <a:off x="7450928" y="3377429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127;p7"/>
            <p:cNvSpPr/>
            <p:nvPr/>
          </p:nvSpPr>
          <p:spPr>
            <a:xfrm rot="-5400000">
              <a:off x="7450927" y="3356733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128;p7"/>
            <p:cNvSpPr/>
            <p:nvPr/>
          </p:nvSpPr>
          <p:spPr>
            <a:xfrm rot="-5400000">
              <a:off x="7450928" y="3397476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02" name="Google Shape;129;p7"/>
            <p:cNvGrpSpPr/>
            <p:nvPr/>
          </p:nvGrpSpPr>
          <p:grpSpPr>
            <a:xfrm rot="-5400000">
              <a:off x="7304166" y="3265783"/>
              <a:ext cx="300138" cy="127347"/>
              <a:chOff x="3076576" y="4720429"/>
              <a:chExt cx="817982" cy="246221"/>
            </a:xfrm>
          </p:grpSpPr>
          <p:sp>
            <p:nvSpPr>
              <p:cNvPr id="103" name="Google Shape;130;p7"/>
              <p:cNvSpPr/>
              <p:nvPr/>
            </p:nvSpPr>
            <p:spPr>
              <a:xfrm>
                <a:off x="3076576" y="4720429"/>
                <a:ext cx="45720" cy="246221"/>
              </a:xfrm>
              <a:prstGeom prst="roundRect">
                <a:avLst>
                  <a:gd name="adj" fmla="val 16667"/>
                </a:avLst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" name="Google Shape;131;p7"/>
              <p:cNvSpPr/>
              <p:nvPr/>
            </p:nvSpPr>
            <p:spPr>
              <a:xfrm>
                <a:off x="3847282" y="4720429"/>
                <a:ext cx="45720" cy="246221"/>
              </a:xfrm>
              <a:prstGeom prst="roundRect">
                <a:avLst>
                  <a:gd name="adj" fmla="val 16667"/>
                </a:avLst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" name="Google Shape;132;p7"/>
              <p:cNvSpPr/>
              <p:nvPr/>
            </p:nvSpPr>
            <p:spPr>
              <a:xfrm rot="-5400000">
                <a:off x="3464151" y="4437680"/>
                <a:ext cx="47813" cy="813001"/>
              </a:xfrm>
              <a:prstGeom prst="rect">
                <a:avLst/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06" name="Google Shape;133;p7"/>
          <p:cNvSpPr txBox="1"/>
          <p:nvPr userDrawn="1"/>
        </p:nvSpPr>
        <p:spPr>
          <a:xfrm>
            <a:off x="8640885" y="3165621"/>
            <a:ext cx="2390398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ハンガーラック×3　※ハンガー150個</a:t>
            </a:r>
            <a:endParaRPr sz="1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7" name="Google Shape;134;p7"/>
          <p:cNvGrpSpPr/>
          <p:nvPr userDrawn="1"/>
        </p:nvGrpSpPr>
        <p:grpSpPr>
          <a:xfrm>
            <a:off x="9880478" y="1477627"/>
            <a:ext cx="185568" cy="235196"/>
            <a:chOff x="9585961" y="2685212"/>
            <a:chExt cx="161070" cy="204151"/>
          </a:xfrm>
        </p:grpSpPr>
        <p:grpSp>
          <p:nvGrpSpPr>
            <p:cNvPr id="108" name="Google Shape;135;p7"/>
            <p:cNvGrpSpPr/>
            <p:nvPr/>
          </p:nvGrpSpPr>
          <p:grpSpPr>
            <a:xfrm>
              <a:off x="9610300" y="2726713"/>
              <a:ext cx="136731" cy="162650"/>
              <a:chOff x="9807149" y="6119159"/>
              <a:chExt cx="186433" cy="221771"/>
            </a:xfrm>
          </p:grpSpPr>
          <p:sp>
            <p:nvSpPr>
              <p:cNvPr id="110" name="Google Shape;136;p7"/>
              <p:cNvSpPr/>
              <p:nvPr/>
            </p:nvSpPr>
            <p:spPr>
              <a:xfrm>
                <a:off x="9807149" y="6154492"/>
                <a:ext cx="186433" cy="186438"/>
              </a:xfrm>
              <a:prstGeom prst="roundRect">
                <a:avLst>
                  <a:gd name="adj" fmla="val 16667"/>
                </a:avLst>
              </a:prstGeom>
              <a:solidFill>
                <a:srgbClr val="C55A11"/>
              </a:solidFill>
              <a:ln w="9525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111" name="Google Shape;137;p7"/>
              <p:cNvCxnSpPr/>
              <p:nvPr/>
            </p:nvCxnSpPr>
            <p:spPr>
              <a:xfrm>
                <a:off x="9813611" y="6119159"/>
                <a:ext cx="167379" cy="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sp>
          <p:nvSpPr>
            <p:cNvPr id="109" name="Google Shape;138;p7"/>
            <p:cNvSpPr txBox="1"/>
            <p:nvPr/>
          </p:nvSpPr>
          <p:spPr>
            <a:xfrm>
              <a:off x="9585961" y="2685212"/>
              <a:ext cx="93475" cy="2003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9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高</a:t>
              </a:r>
              <a:endParaRPr sz="9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2" name="Google Shape;139;p7"/>
          <p:cNvSpPr txBox="1"/>
          <p:nvPr userDrawn="1"/>
        </p:nvSpPr>
        <p:spPr>
          <a:xfrm>
            <a:off x="9750042" y="1308121"/>
            <a:ext cx="1024639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ハイチェア×2</a:t>
            </a:r>
            <a:endParaRPr dirty="0"/>
          </a:p>
        </p:txBody>
      </p:sp>
      <p:sp>
        <p:nvSpPr>
          <p:cNvPr id="113" name="Google Shape;142;p7"/>
          <p:cNvSpPr txBox="1"/>
          <p:nvPr userDrawn="1"/>
        </p:nvSpPr>
        <p:spPr>
          <a:xfrm>
            <a:off x="9750042" y="1823353"/>
            <a:ext cx="768159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司会台×1</a:t>
            </a:r>
            <a:endParaRPr/>
          </a:p>
        </p:txBody>
      </p:sp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xmlns="" id="{F0D45754-5CBE-B6C8-E285-BE9E82D72771}"/>
              </a:ext>
            </a:extLst>
          </p:cNvPr>
          <p:cNvSpPr txBox="1"/>
          <p:nvPr userDrawn="1"/>
        </p:nvSpPr>
        <p:spPr>
          <a:xfrm>
            <a:off x="10230698" y="660516"/>
            <a:ext cx="1105525" cy="248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/>
              <a:t>可動式モニター</a:t>
            </a:r>
          </a:p>
        </p:txBody>
      </p:sp>
      <p:pic>
        <p:nvPicPr>
          <p:cNvPr id="122" name="図 121">
            <a:extLst>
              <a:ext uri="{FF2B5EF4-FFF2-40B4-BE49-F238E27FC236}">
                <a16:creationId xmlns:a16="http://schemas.microsoft.com/office/drawing/2014/main" xmlns="" id="{261B83F1-F77C-59EE-3898-4E3D5D77F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7790709" y="4534841"/>
            <a:ext cx="213378" cy="103641"/>
          </a:xfrm>
          <a:prstGeom prst="rect">
            <a:avLst/>
          </a:prstGeom>
        </p:spPr>
      </p:pic>
      <p:pic>
        <p:nvPicPr>
          <p:cNvPr id="124" name="図 123">
            <a:extLst>
              <a:ext uri="{FF2B5EF4-FFF2-40B4-BE49-F238E27FC236}">
                <a16:creationId xmlns:a16="http://schemas.microsoft.com/office/drawing/2014/main" xmlns="" id="{261B83F1-F77C-59EE-3898-4E3D5D77F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564753">
            <a:off x="7363572" y="5768789"/>
            <a:ext cx="213378" cy="103641"/>
          </a:xfrm>
          <a:prstGeom prst="rect">
            <a:avLst/>
          </a:prstGeom>
        </p:spPr>
      </p:pic>
      <p:pic>
        <p:nvPicPr>
          <p:cNvPr id="125" name="図 124">
            <a:extLst>
              <a:ext uri="{FF2B5EF4-FFF2-40B4-BE49-F238E27FC236}">
                <a16:creationId xmlns:a16="http://schemas.microsoft.com/office/drawing/2014/main" xmlns="" id="{261B83F1-F77C-59EE-3898-4E3D5D77F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564753">
            <a:off x="6441202" y="5308244"/>
            <a:ext cx="213378" cy="103641"/>
          </a:xfrm>
          <a:prstGeom prst="rect">
            <a:avLst/>
          </a:prstGeom>
        </p:spPr>
      </p:pic>
      <p:pic>
        <p:nvPicPr>
          <p:cNvPr id="126" name="図 125">
            <a:extLst>
              <a:ext uri="{FF2B5EF4-FFF2-40B4-BE49-F238E27FC236}">
                <a16:creationId xmlns:a16="http://schemas.microsoft.com/office/drawing/2014/main" xmlns="" id="{261B83F1-F77C-59EE-3898-4E3D5D77F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12484" y="5463142"/>
            <a:ext cx="213378" cy="103641"/>
          </a:xfrm>
          <a:prstGeom prst="rect">
            <a:avLst/>
          </a:prstGeom>
        </p:spPr>
      </p:pic>
      <p:grpSp>
        <p:nvGrpSpPr>
          <p:cNvPr id="127" name="グループ化 126">
            <a:extLst>
              <a:ext uri="{FF2B5EF4-FFF2-40B4-BE49-F238E27FC236}">
                <a16:creationId xmlns:a16="http://schemas.microsoft.com/office/drawing/2014/main" xmlns="" id="{75B8468B-EE43-C444-8F73-7244D6B1D4F8}"/>
              </a:ext>
            </a:extLst>
          </p:cNvPr>
          <p:cNvGrpSpPr/>
          <p:nvPr userDrawn="1"/>
        </p:nvGrpSpPr>
        <p:grpSpPr>
          <a:xfrm rot="10800000">
            <a:off x="8793774" y="4069725"/>
            <a:ext cx="167794" cy="190790"/>
            <a:chOff x="9818032" y="6128939"/>
            <a:chExt cx="186434" cy="211985"/>
          </a:xfrm>
          <a:solidFill>
            <a:schemeClr val="accent2">
              <a:lumMod val="75000"/>
            </a:schemeClr>
          </a:solidFill>
        </p:grpSpPr>
        <p:sp>
          <p:nvSpPr>
            <p:cNvPr id="128" name="四角形: 角を丸くする 29">
              <a:extLst>
                <a:ext uri="{FF2B5EF4-FFF2-40B4-BE49-F238E27FC236}">
                  <a16:creationId xmlns:a16="http://schemas.microsoft.com/office/drawing/2014/main" xmlns="" id="{B6A8AE9B-B66F-6032-68EA-D4578CD74167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129" name="直線コネクタ 128">
              <a:extLst>
                <a:ext uri="{FF2B5EF4-FFF2-40B4-BE49-F238E27FC236}">
                  <a16:creationId xmlns:a16="http://schemas.microsoft.com/office/drawing/2014/main" xmlns="" id="{35EB9EAD-6D11-7CAF-1FA8-8C99A7FD64FA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0" name="テキスト ボックス 129">
            <a:extLst>
              <a:ext uri="{FF2B5EF4-FFF2-40B4-BE49-F238E27FC236}">
                <a16:creationId xmlns:a16="http://schemas.microsoft.com/office/drawing/2014/main" xmlns="" id="{B155D2F8-E3BF-A2D1-36AA-9FC31BC603EF}"/>
              </a:ext>
            </a:extLst>
          </p:cNvPr>
          <p:cNvSpPr txBox="1"/>
          <p:nvPr userDrawn="1"/>
        </p:nvSpPr>
        <p:spPr>
          <a:xfrm>
            <a:off x="8685484" y="3808798"/>
            <a:ext cx="18549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000" dirty="0" smtClean="0"/>
              <a:t>折り畳み椅子</a:t>
            </a:r>
            <a:r>
              <a:rPr kumimoji="1" lang="en-US" altLang="ja-JP" sz="1000" dirty="0" smtClean="0"/>
              <a:t>×20</a:t>
            </a:r>
            <a:r>
              <a:rPr kumimoji="1" lang="ja-JP" altLang="en-US" sz="1000" dirty="0" smtClean="0"/>
              <a:t>つ（有料）</a:t>
            </a:r>
            <a:endParaRPr kumimoji="1" lang="ja-JP" altLang="en-US" sz="1000" dirty="0"/>
          </a:p>
        </p:txBody>
      </p:sp>
      <p:grpSp>
        <p:nvGrpSpPr>
          <p:cNvPr id="131" name="グループ化 130">
            <a:extLst>
              <a:ext uri="{FF2B5EF4-FFF2-40B4-BE49-F238E27FC236}">
                <a16:creationId xmlns="" xmlns:a16="http://schemas.microsoft.com/office/drawing/2014/main" id="{F63305C1-17AE-FB1F-EC6E-844042745E8C}"/>
              </a:ext>
            </a:extLst>
          </p:cNvPr>
          <p:cNvGrpSpPr/>
          <p:nvPr userDrawn="1"/>
        </p:nvGrpSpPr>
        <p:grpSpPr>
          <a:xfrm>
            <a:off x="8772281" y="4676496"/>
            <a:ext cx="596808" cy="45719"/>
            <a:chOff x="7085413" y="2658776"/>
            <a:chExt cx="663840" cy="45720"/>
          </a:xfrm>
        </p:grpSpPr>
        <p:sp>
          <p:nvSpPr>
            <p:cNvPr id="132" name="正方形/長方形 131">
              <a:extLst>
                <a:ext uri="{FF2B5EF4-FFF2-40B4-BE49-F238E27FC236}">
                  <a16:creationId xmlns="" xmlns:a16="http://schemas.microsoft.com/office/drawing/2014/main" id="{C7EB7A0F-F2FF-D2FA-F5C6-35B52E66B4EB}"/>
                </a:ext>
              </a:extLst>
            </p:cNvPr>
            <p:cNvSpPr/>
            <p:nvPr/>
          </p:nvSpPr>
          <p:spPr>
            <a:xfrm>
              <a:off x="7085413" y="2658776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33" name="正方形/長方形 132">
              <a:extLst>
                <a:ext uri="{FF2B5EF4-FFF2-40B4-BE49-F238E27FC236}">
                  <a16:creationId xmlns="" xmlns:a16="http://schemas.microsoft.com/office/drawing/2014/main" id="{9412088E-27B5-1F7C-2DAA-A68BBEC0BC69}"/>
                </a:ext>
              </a:extLst>
            </p:cNvPr>
            <p:cNvSpPr/>
            <p:nvPr/>
          </p:nvSpPr>
          <p:spPr>
            <a:xfrm>
              <a:off x="7309645" y="2658777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34" name="正方形/長方形 133">
              <a:extLst>
                <a:ext uri="{FF2B5EF4-FFF2-40B4-BE49-F238E27FC236}">
                  <a16:creationId xmlns="" xmlns:a16="http://schemas.microsoft.com/office/drawing/2014/main" id="{1BE84FA7-8DCF-C6E4-5464-ECBA0582BA1F}"/>
                </a:ext>
              </a:extLst>
            </p:cNvPr>
            <p:cNvSpPr/>
            <p:nvPr/>
          </p:nvSpPr>
          <p:spPr>
            <a:xfrm>
              <a:off x="7528925" y="2658776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135" name="グループ化 134">
            <a:extLst>
              <a:ext uri="{FF2B5EF4-FFF2-40B4-BE49-F238E27FC236}">
                <a16:creationId xmlns="" xmlns:a16="http://schemas.microsoft.com/office/drawing/2014/main" id="{917A6E7E-7DBB-59E2-F85E-232B6895424C}"/>
              </a:ext>
            </a:extLst>
          </p:cNvPr>
          <p:cNvGrpSpPr/>
          <p:nvPr userDrawn="1"/>
        </p:nvGrpSpPr>
        <p:grpSpPr>
          <a:xfrm>
            <a:off x="9593623" y="4843459"/>
            <a:ext cx="199205" cy="84005"/>
            <a:chOff x="2457596" y="4220131"/>
            <a:chExt cx="221580" cy="134463"/>
          </a:xfrm>
        </p:grpSpPr>
        <p:sp>
          <p:nvSpPr>
            <p:cNvPr id="136" name="正方形/長方形 135">
              <a:extLst>
                <a:ext uri="{FF2B5EF4-FFF2-40B4-BE49-F238E27FC236}">
                  <a16:creationId xmlns="" xmlns:a16="http://schemas.microsoft.com/office/drawing/2014/main" id="{3219399A-4D25-A457-E925-5D4F92969E4B}"/>
                </a:ext>
              </a:extLst>
            </p:cNvPr>
            <p:cNvSpPr/>
            <p:nvPr/>
          </p:nvSpPr>
          <p:spPr>
            <a:xfrm>
              <a:off x="2457596" y="4220131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37" name="正方形/長方形 136">
              <a:extLst>
                <a:ext uri="{FF2B5EF4-FFF2-40B4-BE49-F238E27FC236}">
                  <a16:creationId xmlns="" xmlns:a16="http://schemas.microsoft.com/office/drawing/2014/main" id="{8469F8B5-01F5-1A73-797A-2C3EC6642693}"/>
                </a:ext>
              </a:extLst>
            </p:cNvPr>
            <p:cNvSpPr/>
            <p:nvPr/>
          </p:nvSpPr>
          <p:spPr>
            <a:xfrm>
              <a:off x="2458848" y="4264580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38" name="正方形/長方形 137">
              <a:extLst>
                <a:ext uri="{FF2B5EF4-FFF2-40B4-BE49-F238E27FC236}">
                  <a16:creationId xmlns="" xmlns:a16="http://schemas.microsoft.com/office/drawing/2014/main" id="{7B135D72-4891-1C35-F344-8C700AE48E13}"/>
                </a:ext>
              </a:extLst>
            </p:cNvPr>
            <p:cNvSpPr/>
            <p:nvPr/>
          </p:nvSpPr>
          <p:spPr>
            <a:xfrm>
              <a:off x="2457641" y="4308875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139" name="テキスト ボックス 138">
            <a:extLst>
              <a:ext uri="{FF2B5EF4-FFF2-40B4-BE49-F238E27FC236}">
                <a16:creationId xmlns="" xmlns:a16="http://schemas.microsoft.com/office/drawing/2014/main" id="{CC749F29-6F26-ED60-6950-1AEE4166B5AD}"/>
              </a:ext>
            </a:extLst>
          </p:cNvPr>
          <p:cNvSpPr txBox="1"/>
          <p:nvPr userDrawn="1"/>
        </p:nvSpPr>
        <p:spPr>
          <a:xfrm>
            <a:off x="8653052" y="4358025"/>
            <a:ext cx="12812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/>
              <a:t>パーテーション</a:t>
            </a:r>
            <a:r>
              <a:rPr kumimoji="1" lang="en-US" altLang="ja-JP" sz="1000" dirty="0"/>
              <a:t>×</a:t>
            </a:r>
            <a:r>
              <a:rPr lang="en-US" altLang="ja-JP" sz="1000" dirty="0"/>
              <a:t>4</a:t>
            </a:r>
            <a:endParaRPr kumimoji="1" lang="ja-JP" altLang="en-US" sz="1000" dirty="0"/>
          </a:p>
        </p:txBody>
      </p:sp>
      <p:sp>
        <p:nvSpPr>
          <p:cNvPr id="140" name="テキスト ボックス 139">
            <a:extLst>
              <a:ext uri="{FF2B5EF4-FFF2-40B4-BE49-F238E27FC236}">
                <a16:creationId xmlns="" xmlns:a16="http://schemas.microsoft.com/office/drawing/2014/main" id="{E8E955E4-0C4E-6E72-C697-93B6125BF0D1}"/>
              </a:ext>
            </a:extLst>
          </p:cNvPr>
          <p:cNvSpPr txBox="1"/>
          <p:nvPr userDrawn="1"/>
        </p:nvSpPr>
        <p:spPr>
          <a:xfrm>
            <a:off x="9400713" y="4550976"/>
            <a:ext cx="7397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/>
              <a:t>収納時</a:t>
            </a:r>
            <a:endParaRPr kumimoji="1" lang="ja-JP" altLang="en-US" sz="1000" dirty="0"/>
          </a:p>
        </p:txBody>
      </p:sp>
      <p:sp>
        <p:nvSpPr>
          <p:cNvPr id="145" name="テキスト ボックス 144">
            <a:extLst>
              <a:ext uri="{FF2B5EF4-FFF2-40B4-BE49-F238E27FC236}">
                <a16:creationId xmlns="" xmlns:a16="http://schemas.microsoft.com/office/drawing/2014/main" id="{DB0BF9F5-0B17-E95B-C8D3-752DBCFFD09C}"/>
              </a:ext>
            </a:extLst>
          </p:cNvPr>
          <p:cNvSpPr txBox="1"/>
          <p:nvPr userDrawn="1"/>
        </p:nvSpPr>
        <p:spPr>
          <a:xfrm>
            <a:off x="9939953" y="4367867"/>
            <a:ext cx="13289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/>
              <a:t>ホワイトボード</a:t>
            </a:r>
            <a:r>
              <a:rPr kumimoji="1" lang="en-US" altLang="ja-JP" sz="1000" dirty="0"/>
              <a:t>×2</a:t>
            </a:r>
            <a:endParaRPr kumimoji="1" lang="ja-JP" altLang="en-US" sz="1000" dirty="0"/>
          </a:p>
        </p:txBody>
      </p:sp>
      <p:grpSp>
        <p:nvGrpSpPr>
          <p:cNvPr id="146" name="グループ化 145">
            <a:extLst>
              <a:ext uri="{FF2B5EF4-FFF2-40B4-BE49-F238E27FC236}">
                <a16:creationId xmlns="" xmlns:a16="http://schemas.microsoft.com/office/drawing/2014/main" id="{38F0D73D-CBC6-2B60-8D73-DCE24569C0CD}"/>
              </a:ext>
            </a:extLst>
          </p:cNvPr>
          <p:cNvGrpSpPr/>
          <p:nvPr userDrawn="1"/>
        </p:nvGrpSpPr>
        <p:grpSpPr>
          <a:xfrm>
            <a:off x="10225122" y="4674086"/>
            <a:ext cx="564738" cy="57905"/>
            <a:chOff x="3076576" y="4720429"/>
            <a:chExt cx="817981" cy="246221"/>
          </a:xfrm>
        </p:grpSpPr>
        <p:sp>
          <p:nvSpPr>
            <p:cNvPr id="147" name="四角形: 角を丸くする 139">
              <a:extLst>
                <a:ext uri="{FF2B5EF4-FFF2-40B4-BE49-F238E27FC236}">
                  <a16:creationId xmlns="" xmlns:a16="http://schemas.microsoft.com/office/drawing/2014/main" id="{E64B6350-B621-31D7-F635-D3C3E18F5DD6}"/>
                </a:ext>
              </a:extLst>
            </p:cNvPr>
            <p:cNvSpPr/>
            <p:nvPr/>
          </p:nvSpPr>
          <p:spPr>
            <a:xfrm>
              <a:off x="3076576" y="4720429"/>
              <a:ext cx="45720" cy="246221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8" name="四角形: 角を丸くする 140">
              <a:extLst>
                <a:ext uri="{FF2B5EF4-FFF2-40B4-BE49-F238E27FC236}">
                  <a16:creationId xmlns="" xmlns:a16="http://schemas.microsoft.com/office/drawing/2014/main" id="{D167CE92-9309-9BD4-3D63-167F3DD41255}"/>
                </a:ext>
              </a:extLst>
            </p:cNvPr>
            <p:cNvSpPr/>
            <p:nvPr/>
          </p:nvSpPr>
          <p:spPr>
            <a:xfrm>
              <a:off x="3847282" y="4720429"/>
              <a:ext cx="45720" cy="246221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9" name="正方形/長方形 148">
              <a:extLst>
                <a:ext uri="{FF2B5EF4-FFF2-40B4-BE49-F238E27FC236}">
                  <a16:creationId xmlns="" xmlns:a16="http://schemas.microsoft.com/office/drawing/2014/main" id="{F5B13908-49C0-4174-E0CA-6F9A2B4A49DA}"/>
                </a:ext>
              </a:extLst>
            </p:cNvPr>
            <p:cNvSpPr/>
            <p:nvPr/>
          </p:nvSpPr>
          <p:spPr>
            <a:xfrm rot="16200000">
              <a:off x="3454737" y="4439814"/>
              <a:ext cx="66639" cy="813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sp>
        <p:nvSpPr>
          <p:cNvPr id="150" name="正方形/長方形 149"/>
          <p:cNvSpPr/>
          <p:nvPr userDrawn="1"/>
        </p:nvSpPr>
        <p:spPr>
          <a:xfrm>
            <a:off x="10488033" y="970568"/>
            <a:ext cx="494125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51" name="Google Shape;143;p7"/>
          <p:cNvGrpSpPr/>
          <p:nvPr userDrawn="1"/>
        </p:nvGrpSpPr>
        <p:grpSpPr>
          <a:xfrm>
            <a:off x="9880478" y="2115608"/>
            <a:ext cx="220496" cy="137720"/>
            <a:chOff x="7934036" y="3959917"/>
            <a:chExt cx="443104" cy="246222"/>
          </a:xfrm>
        </p:grpSpPr>
        <p:sp>
          <p:nvSpPr>
            <p:cNvPr id="152" name="Google Shape;144;p7"/>
            <p:cNvSpPr/>
            <p:nvPr/>
          </p:nvSpPr>
          <p:spPr>
            <a:xfrm>
              <a:off x="7934036" y="3959917"/>
              <a:ext cx="443104" cy="246221"/>
            </a:xfrm>
            <a:prstGeom prst="roundRect">
              <a:avLst>
                <a:gd name="adj" fmla="val 16667"/>
              </a:avLst>
            </a:prstGeom>
            <a:solidFill>
              <a:srgbClr val="7F6000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45;p7"/>
            <p:cNvSpPr/>
            <p:nvPr/>
          </p:nvSpPr>
          <p:spPr>
            <a:xfrm>
              <a:off x="7968245" y="3992653"/>
              <a:ext cx="369305" cy="213486"/>
            </a:xfrm>
            <a:prstGeom prst="rect">
              <a:avLst/>
            </a:prstGeom>
            <a:solidFill>
              <a:srgbClr val="7F6000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4" name="正方形/長方形 153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 userDrawn="1"/>
        </p:nvSpPr>
        <p:spPr>
          <a:xfrm rot="10800000">
            <a:off x="8761723" y="5966184"/>
            <a:ext cx="390846" cy="190224"/>
          </a:xfrm>
          <a:prstGeom prst="rect">
            <a:avLst/>
          </a:prstGeom>
          <a:solidFill>
            <a:srgbClr val="826300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155" name="正方形/長方形 154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 userDrawn="1"/>
        </p:nvSpPr>
        <p:spPr>
          <a:xfrm rot="10800000">
            <a:off x="9595591" y="5956156"/>
            <a:ext cx="103164" cy="21809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156" name="テキスト ボックス 155">
            <a:extLst>
              <a:ext uri="{FF2B5EF4-FFF2-40B4-BE49-F238E27FC236}">
                <a16:creationId xmlns="" xmlns:a16="http://schemas.microsoft.com/office/drawing/2014/main" id="{CC749F29-6F26-ED60-6950-1AEE4166B5AD}"/>
              </a:ext>
            </a:extLst>
          </p:cNvPr>
          <p:cNvSpPr txBox="1"/>
          <p:nvPr userDrawn="1"/>
        </p:nvSpPr>
        <p:spPr>
          <a:xfrm>
            <a:off x="8664940" y="5632938"/>
            <a:ext cx="12812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 smtClean="0"/>
              <a:t>控室机</a:t>
            </a:r>
            <a:r>
              <a:rPr kumimoji="1" lang="en-US" altLang="ja-JP" sz="1000" dirty="0" smtClean="0"/>
              <a:t>×2</a:t>
            </a:r>
            <a:endParaRPr kumimoji="1" lang="ja-JP" altLang="en-US" sz="1000" dirty="0"/>
          </a:p>
        </p:txBody>
      </p:sp>
      <p:sp>
        <p:nvSpPr>
          <p:cNvPr id="157" name="テキスト ボックス 156">
            <a:extLst>
              <a:ext uri="{FF2B5EF4-FFF2-40B4-BE49-F238E27FC236}">
                <a16:creationId xmlns="" xmlns:a16="http://schemas.microsoft.com/office/drawing/2014/main" id="{CC749F29-6F26-ED60-6950-1AEE4166B5AD}"/>
              </a:ext>
            </a:extLst>
          </p:cNvPr>
          <p:cNvSpPr txBox="1"/>
          <p:nvPr userDrawn="1"/>
        </p:nvSpPr>
        <p:spPr>
          <a:xfrm>
            <a:off x="9427126" y="5632938"/>
            <a:ext cx="454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 smtClean="0"/>
              <a:t>姿見</a:t>
            </a:r>
            <a:endParaRPr kumimoji="1" lang="ja-JP" altLang="en-US" sz="1000" dirty="0"/>
          </a:p>
        </p:txBody>
      </p:sp>
      <p:cxnSp>
        <p:nvCxnSpPr>
          <p:cNvPr id="8" name="直線コネクタ 7"/>
          <p:cNvCxnSpPr/>
          <p:nvPr userDrawn="1"/>
        </p:nvCxnSpPr>
        <p:spPr>
          <a:xfrm>
            <a:off x="8563877" y="5178491"/>
            <a:ext cx="2974868" cy="2086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テキスト ボックス 158">
            <a:extLst>
              <a:ext uri="{FF2B5EF4-FFF2-40B4-BE49-F238E27FC236}">
                <a16:creationId xmlns="" xmlns:a16="http://schemas.microsoft.com/office/drawing/2014/main" id="{CC749F29-6F26-ED60-6950-1AEE4166B5AD}"/>
              </a:ext>
            </a:extLst>
          </p:cNvPr>
          <p:cNvSpPr txBox="1"/>
          <p:nvPr userDrawn="1"/>
        </p:nvSpPr>
        <p:spPr>
          <a:xfrm>
            <a:off x="8543090" y="5209500"/>
            <a:ext cx="20775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 smtClean="0"/>
              <a:t>控室備品（控室予約者限定）</a:t>
            </a:r>
            <a:endParaRPr kumimoji="1" lang="ja-JP" altLang="en-US" sz="1000" dirty="0"/>
          </a:p>
        </p:txBody>
      </p:sp>
      <p:sp>
        <p:nvSpPr>
          <p:cNvPr id="160" name="正方形/長方形 159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 userDrawn="1"/>
        </p:nvSpPr>
        <p:spPr>
          <a:xfrm rot="10800000">
            <a:off x="9595928" y="5966184"/>
            <a:ext cx="103164" cy="21809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161" name="正方形/長方形 160">
            <a:extLst>
              <a:ext uri="{FF2B5EF4-FFF2-40B4-BE49-F238E27FC236}">
                <a16:creationId xmlns:a16="http://schemas.microsoft.com/office/drawing/2014/main" xmlns="" id="{D0E97237-420F-88EB-2242-FDC4FB95F02F}"/>
              </a:ext>
            </a:extLst>
          </p:cNvPr>
          <p:cNvSpPr/>
          <p:nvPr userDrawn="1"/>
        </p:nvSpPr>
        <p:spPr>
          <a:xfrm>
            <a:off x="914400" y="2906777"/>
            <a:ext cx="2136783" cy="3478574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accent1"/>
              </a:solidFill>
              <a:highlight>
                <a:srgbClr val="FFFF00"/>
              </a:highlight>
            </a:endParaRPr>
          </a:p>
        </p:txBody>
      </p:sp>
      <p:sp>
        <p:nvSpPr>
          <p:cNvPr id="162" name="正方形/長方形 161">
            <a:extLst>
              <a:ext uri="{FF2B5EF4-FFF2-40B4-BE49-F238E27FC236}">
                <a16:creationId xmlns:a16="http://schemas.microsoft.com/office/drawing/2014/main" xmlns="" id="{0F4C898B-76A5-D840-4181-D95132431040}"/>
              </a:ext>
            </a:extLst>
          </p:cNvPr>
          <p:cNvSpPr/>
          <p:nvPr userDrawn="1"/>
        </p:nvSpPr>
        <p:spPr>
          <a:xfrm>
            <a:off x="1299831" y="2815821"/>
            <a:ext cx="1121790" cy="382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3" name="テキスト ボックス 162">
            <a:extLst>
              <a:ext uri="{FF2B5EF4-FFF2-40B4-BE49-F238E27FC236}">
                <a16:creationId xmlns:a16="http://schemas.microsoft.com/office/drawing/2014/main" xmlns="" id="{FBEA92E4-B94C-29C9-538B-65277AE27276}"/>
              </a:ext>
            </a:extLst>
          </p:cNvPr>
          <p:cNvSpPr txBox="1"/>
          <p:nvPr userDrawn="1"/>
        </p:nvSpPr>
        <p:spPr>
          <a:xfrm>
            <a:off x="1229784" y="2809195"/>
            <a:ext cx="12618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solidFill>
                  <a:schemeClr val="accent1"/>
                </a:solidFill>
              </a:rPr>
              <a:t>参考レイアウト</a:t>
            </a:r>
          </a:p>
        </p:txBody>
      </p:sp>
      <p:sp>
        <p:nvSpPr>
          <p:cNvPr id="164" name="テキスト ボックス 163">
            <a:extLst>
              <a:ext uri="{FF2B5EF4-FFF2-40B4-BE49-F238E27FC236}">
                <a16:creationId xmlns:a16="http://schemas.microsoft.com/office/drawing/2014/main" xmlns="" id="{A46911A5-11E7-BB86-B3A1-EB73A8C8036A}"/>
              </a:ext>
            </a:extLst>
          </p:cNvPr>
          <p:cNvSpPr txBox="1"/>
          <p:nvPr userDrawn="1"/>
        </p:nvSpPr>
        <p:spPr>
          <a:xfrm>
            <a:off x="1045741" y="3958054"/>
            <a:ext cx="8386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/>
              <a:t>1</a:t>
            </a:r>
            <a:r>
              <a:rPr kumimoji="1" lang="ja-JP" altLang="en-US" sz="1000" dirty="0"/>
              <a:t>島</a:t>
            </a:r>
            <a:r>
              <a:rPr kumimoji="1" lang="en-US" altLang="ja-JP" sz="1000" dirty="0"/>
              <a:t>8</a:t>
            </a:r>
            <a:r>
              <a:rPr kumimoji="1" lang="ja-JP" altLang="en-US" sz="1000" dirty="0"/>
              <a:t>人着席</a:t>
            </a:r>
          </a:p>
        </p:txBody>
      </p:sp>
      <p:sp>
        <p:nvSpPr>
          <p:cNvPr id="165" name="テキスト ボックス 164">
            <a:extLst>
              <a:ext uri="{FF2B5EF4-FFF2-40B4-BE49-F238E27FC236}">
                <a16:creationId xmlns:a16="http://schemas.microsoft.com/office/drawing/2014/main" xmlns="" id="{3590B745-D3A4-607C-55E8-304244960DBF}"/>
              </a:ext>
            </a:extLst>
          </p:cNvPr>
          <p:cNvSpPr txBox="1"/>
          <p:nvPr userDrawn="1"/>
        </p:nvSpPr>
        <p:spPr>
          <a:xfrm>
            <a:off x="2112934" y="3165621"/>
            <a:ext cx="8386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/>
              <a:t>1</a:t>
            </a:r>
            <a:r>
              <a:rPr kumimoji="1" lang="ja-JP" altLang="en-US" sz="1000" dirty="0"/>
              <a:t>島</a:t>
            </a:r>
            <a:r>
              <a:rPr kumimoji="1" lang="en-US" altLang="ja-JP" sz="1000" dirty="0"/>
              <a:t>6</a:t>
            </a:r>
            <a:r>
              <a:rPr kumimoji="1" lang="ja-JP" altLang="en-US" sz="1000" dirty="0"/>
              <a:t>人着席</a:t>
            </a:r>
          </a:p>
        </p:txBody>
      </p:sp>
      <p:sp>
        <p:nvSpPr>
          <p:cNvPr id="166" name="テキスト ボックス 165">
            <a:extLst>
              <a:ext uri="{FF2B5EF4-FFF2-40B4-BE49-F238E27FC236}">
                <a16:creationId xmlns:a16="http://schemas.microsoft.com/office/drawing/2014/main" xmlns="" id="{4C85DDA6-357C-AD5C-05A9-1CAD63B2B64F}"/>
              </a:ext>
            </a:extLst>
          </p:cNvPr>
          <p:cNvSpPr txBox="1"/>
          <p:nvPr userDrawn="1"/>
        </p:nvSpPr>
        <p:spPr>
          <a:xfrm>
            <a:off x="1034616" y="4834804"/>
            <a:ext cx="9092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/>
              <a:t>1</a:t>
            </a:r>
            <a:r>
              <a:rPr kumimoji="1" lang="ja-JP" altLang="en-US" sz="1000" dirty="0"/>
              <a:t>島</a:t>
            </a:r>
            <a:r>
              <a:rPr kumimoji="1" lang="en-US" altLang="ja-JP" sz="1000" dirty="0"/>
              <a:t>10</a:t>
            </a:r>
            <a:r>
              <a:rPr kumimoji="1" lang="ja-JP" altLang="en-US" sz="1000" dirty="0"/>
              <a:t>人着席</a:t>
            </a:r>
          </a:p>
        </p:txBody>
      </p:sp>
      <p:sp>
        <p:nvSpPr>
          <p:cNvPr id="167" name="テキスト ボックス 166">
            <a:extLst>
              <a:ext uri="{FF2B5EF4-FFF2-40B4-BE49-F238E27FC236}">
                <a16:creationId xmlns:a16="http://schemas.microsoft.com/office/drawing/2014/main" xmlns="" id="{C7FC2ECF-7D8A-1604-2DD7-0B5FD1D1C154}"/>
              </a:ext>
            </a:extLst>
          </p:cNvPr>
          <p:cNvSpPr txBox="1"/>
          <p:nvPr userDrawn="1"/>
        </p:nvSpPr>
        <p:spPr>
          <a:xfrm>
            <a:off x="911847" y="6113399"/>
            <a:ext cx="214674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 b="1" dirty="0">
                <a:solidFill>
                  <a:srgbClr val="FF0000"/>
                </a:solidFill>
              </a:rPr>
              <a:t>こちらはコピー</a:t>
            </a:r>
            <a:r>
              <a:rPr kumimoji="1" lang="ja-JP" altLang="en-US" sz="900" b="1" dirty="0" smtClean="0">
                <a:solidFill>
                  <a:srgbClr val="FF0000"/>
                </a:solidFill>
              </a:rPr>
              <a:t>してご利用</a:t>
            </a:r>
            <a:r>
              <a:rPr kumimoji="1" lang="ja-JP" altLang="en-US" sz="900" b="1" dirty="0">
                <a:solidFill>
                  <a:srgbClr val="FF0000"/>
                </a:solidFill>
              </a:rPr>
              <a:t>ください。</a:t>
            </a:r>
          </a:p>
        </p:txBody>
      </p:sp>
      <p:sp>
        <p:nvSpPr>
          <p:cNvPr id="175" name="テキスト ボックス 174">
            <a:extLst>
              <a:ext uri="{FF2B5EF4-FFF2-40B4-BE49-F238E27FC236}">
                <a16:creationId xmlns:a16="http://schemas.microsoft.com/office/drawing/2014/main" xmlns="" id="{3590B745-D3A4-607C-55E8-304244960DBF}"/>
              </a:ext>
            </a:extLst>
          </p:cNvPr>
          <p:cNvSpPr txBox="1"/>
          <p:nvPr userDrawn="1"/>
        </p:nvSpPr>
        <p:spPr>
          <a:xfrm>
            <a:off x="1049494" y="3156234"/>
            <a:ext cx="8290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/>
              <a:t>1</a:t>
            </a:r>
            <a:r>
              <a:rPr kumimoji="1" lang="ja-JP" altLang="en-US" sz="1000" dirty="0" smtClean="0"/>
              <a:t>島</a:t>
            </a:r>
            <a:r>
              <a:rPr kumimoji="1" lang="en-US" altLang="ja-JP" sz="1000" dirty="0" smtClean="0"/>
              <a:t>4</a:t>
            </a:r>
            <a:r>
              <a:rPr kumimoji="1" lang="ja-JP" altLang="en-US" sz="1000" dirty="0" smtClean="0"/>
              <a:t>人</a:t>
            </a:r>
            <a:r>
              <a:rPr kumimoji="1" lang="ja-JP" altLang="en-US" sz="1000" dirty="0"/>
              <a:t>着席</a:t>
            </a:r>
          </a:p>
        </p:txBody>
      </p:sp>
      <p:cxnSp>
        <p:nvCxnSpPr>
          <p:cNvPr id="9" name="直線コネクタ 8"/>
          <p:cNvCxnSpPr/>
          <p:nvPr userDrawn="1"/>
        </p:nvCxnSpPr>
        <p:spPr>
          <a:xfrm flipH="1">
            <a:off x="3139224" y="715083"/>
            <a:ext cx="3402" cy="3444542"/>
          </a:xfrm>
          <a:prstGeom prst="line">
            <a:avLst/>
          </a:prstGeom>
          <a:ln w="12700">
            <a:solidFill>
              <a:srgbClr val="7030A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直線コネクタ 140"/>
          <p:cNvCxnSpPr/>
          <p:nvPr userDrawn="1"/>
        </p:nvCxnSpPr>
        <p:spPr>
          <a:xfrm>
            <a:off x="3255844" y="6604750"/>
            <a:ext cx="5117593" cy="26791"/>
          </a:xfrm>
          <a:prstGeom prst="line">
            <a:avLst/>
          </a:prstGeom>
          <a:ln w="12700">
            <a:solidFill>
              <a:srgbClr val="FFC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/>
          <p:cNvSpPr txBox="1"/>
          <p:nvPr userDrawn="1"/>
        </p:nvSpPr>
        <p:spPr>
          <a:xfrm>
            <a:off x="2834975" y="2036744"/>
            <a:ext cx="353943" cy="99330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ja-JP" sz="1100" b="1" i="0" kern="1200" dirty="0" smtClean="0">
                <a:solidFill>
                  <a:srgbClr val="7030A0"/>
                </a:solidFill>
                <a:effectLst/>
                <a:latin typeface="+mn-lt"/>
                <a:ea typeface="+mn-ea"/>
                <a:cs typeface="+mn-cs"/>
              </a:rPr>
              <a:t>9.825m</a:t>
            </a:r>
            <a:endParaRPr kumimoji="1" lang="ja-JP" altLang="en-US" sz="1100" b="1" dirty="0">
              <a:solidFill>
                <a:srgbClr val="7030A0"/>
              </a:solidFill>
            </a:endParaRPr>
          </a:p>
        </p:txBody>
      </p:sp>
      <p:sp>
        <p:nvSpPr>
          <p:cNvPr id="15" name="テキスト ボックス 14"/>
          <p:cNvSpPr txBox="1"/>
          <p:nvPr userDrawn="1"/>
        </p:nvSpPr>
        <p:spPr>
          <a:xfrm>
            <a:off x="5662977" y="6576618"/>
            <a:ext cx="14134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b="1" i="0" kern="1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9.825m</a:t>
            </a:r>
            <a:endParaRPr kumimoji="1" lang="ja-JP" altLang="en-US" sz="1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" name="テキスト ボックス 142">
            <a:extLst>
              <a:ext uri="{FF2B5EF4-FFF2-40B4-BE49-F238E27FC236}">
                <a16:creationId xmlns:a16="http://schemas.microsoft.com/office/drawing/2014/main" xmlns="" id="{A9519E31-14B5-5363-C70F-012157198A52}"/>
              </a:ext>
            </a:extLst>
          </p:cNvPr>
          <p:cNvSpPr txBox="1"/>
          <p:nvPr userDrawn="1"/>
        </p:nvSpPr>
        <p:spPr>
          <a:xfrm>
            <a:off x="9821076" y="2559206"/>
            <a:ext cx="147027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dirty="0" smtClean="0"/>
              <a:t>ケータリング用机</a:t>
            </a:r>
            <a:r>
              <a:rPr kumimoji="1" lang="en-US" altLang="ja-JP" sz="1000" dirty="0"/>
              <a:t>×23</a:t>
            </a:r>
            <a:endParaRPr kumimoji="1" lang="ja-JP" altLang="en-US" sz="1000" dirty="0"/>
          </a:p>
        </p:txBody>
      </p:sp>
      <p:grpSp>
        <p:nvGrpSpPr>
          <p:cNvPr id="6" name="グループ化 5"/>
          <p:cNvGrpSpPr/>
          <p:nvPr userDrawn="1"/>
        </p:nvGrpSpPr>
        <p:grpSpPr>
          <a:xfrm>
            <a:off x="9951521" y="2806243"/>
            <a:ext cx="694377" cy="246221"/>
            <a:chOff x="9951521" y="2806243"/>
            <a:chExt cx="694377" cy="246221"/>
          </a:xfrm>
        </p:grpSpPr>
        <p:sp>
          <p:nvSpPr>
            <p:cNvPr id="142" name="Google Shape;930;p1">
              <a:extLst>
                <a:ext uri="{FF2B5EF4-FFF2-40B4-BE49-F238E27FC236}">
                  <a16:creationId xmlns:a16="http://schemas.microsoft.com/office/drawing/2014/main" xmlns="" id="{C49B4BE4-1D83-B0B2-1E25-732E10C9E8A8}"/>
                </a:ext>
              </a:extLst>
            </p:cNvPr>
            <p:cNvSpPr/>
            <p:nvPr userDrawn="1"/>
          </p:nvSpPr>
          <p:spPr>
            <a:xfrm rot="16200000">
              <a:off x="10203990" y="2567289"/>
              <a:ext cx="189439" cy="694377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9525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テキスト ボックス 143">
              <a:extLst>
                <a:ext uri="{FF2B5EF4-FFF2-40B4-BE49-F238E27FC236}">
                  <a16:creationId xmlns:a16="http://schemas.microsoft.com/office/drawing/2014/main" xmlns="" id="{A9519E31-14B5-5363-C70F-012157198A52}"/>
                </a:ext>
              </a:extLst>
            </p:cNvPr>
            <p:cNvSpPr txBox="1"/>
            <p:nvPr userDrawn="1"/>
          </p:nvSpPr>
          <p:spPr>
            <a:xfrm>
              <a:off x="10176720" y="2806243"/>
              <a:ext cx="24397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 smtClean="0"/>
                <a:t>F</a:t>
              </a:r>
              <a:endParaRPr kumimoji="1" lang="ja-JP" altLang="en-US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53989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16AD1-DC9B-4904-8FC0-98DEB121C0F8}" type="datetimeFigureOut">
              <a:rPr kumimoji="1" lang="ja-JP" altLang="en-US" smtClean="0"/>
              <a:t>2026/8/27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BA9B2-6F72-49F2-A6D6-648B914061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8543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正方形/長方形 331">
            <a:extLst>
              <a:ext uri="{FF2B5EF4-FFF2-40B4-BE49-F238E27FC236}">
                <a16:creationId xmlns:a16="http://schemas.microsoft.com/office/drawing/2014/main" xmlns="" id="{F4189BA7-5860-89EC-77B4-9EE893985333}"/>
              </a:ext>
            </a:extLst>
          </p:cNvPr>
          <p:cNvSpPr/>
          <p:nvPr/>
        </p:nvSpPr>
        <p:spPr>
          <a:xfrm rot="2700000">
            <a:off x="5662581" y="1799132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117" name="グループ化 116">
            <a:extLst>
              <a:ext uri="{FF2B5EF4-FFF2-40B4-BE49-F238E27FC236}">
                <a16:creationId xmlns:a16="http://schemas.microsoft.com/office/drawing/2014/main" xmlns="" id="{2BF812B7-9DF6-1A48-4B53-5366A3F2AA1D}"/>
              </a:ext>
            </a:extLst>
          </p:cNvPr>
          <p:cNvGrpSpPr/>
          <p:nvPr/>
        </p:nvGrpSpPr>
        <p:grpSpPr>
          <a:xfrm rot="8100000">
            <a:off x="5835014" y="1960068"/>
            <a:ext cx="167794" cy="190790"/>
            <a:chOff x="9818032" y="6128939"/>
            <a:chExt cx="186434" cy="211985"/>
          </a:xfrm>
          <a:noFill/>
        </p:grpSpPr>
        <p:sp>
          <p:nvSpPr>
            <p:cNvPr id="118" name="四角形: 角を丸くする 117">
              <a:extLst>
                <a:ext uri="{FF2B5EF4-FFF2-40B4-BE49-F238E27FC236}">
                  <a16:creationId xmlns:a16="http://schemas.microsoft.com/office/drawing/2014/main" xmlns="" id="{4AF1BE51-426F-E0E2-5615-1F815207C5AB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119" name="直線コネクタ 118">
              <a:extLst>
                <a:ext uri="{FF2B5EF4-FFF2-40B4-BE49-F238E27FC236}">
                  <a16:creationId xmlns:a16="http://schemas.microsoft.com/office/drawing/2014/main" xmlns="" id="{43144B8B-4D08-3863-D878-A98468546B3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2" name="グループ化 941">
            <a:extLst>
              <a:ext uri="{FF2B5EF4-FFF2-40B4-BE49-F238E27FC236}">
                <a16:creationId xmlns:a16="http://schemas.microsoft.com/office/drawing/2014/main" xmlns="" id="{88CC91A6-E14B-2439-120A-99306E73A51F}"/>
              </a:ext>
            </a:extLst>
          </p:cNvPr>
          <p:cNvGrpSpPr/>
          <p:nvPr/>
        </p:nvGrpSpPr>
        <p:grpSpPr>
          <a:xfrm rot="18900000">
            <a:off x="5589041" y="1706510"/>
            <a:ext cx="167794" cy="190790"/>
            <a:chOff x="9818032" y="6128939"/>
            <a:chExt cx="186434" cy="211985"/>
          </a:xfrm>
          <a:noFill/>
        </p:grpSpPr>
        <p:sp>
          <p:nvSpPr>
            <p:cNvPr id="943" name="四角形: 角を丸くする 942">
              <a:extLst>
                <a:ext uri="{FF2B5EF4-FFF2-40B4-BE49-F238E27FC236}">
                  <a16:creationId xmlns:a16="http://schemas.microsoft.com/office/drawing/2014/main" xmlns="" id="{C95629D3-38C5-2BE5-FE7F-AFA73E5DCB3F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44" name="直線コネクタ 943">
              <a:extLst>
                <a:ext uri="{FF2B5EF4-FFF2-40B4-BE49-F238E27FC236}">
                  <a16:creationId xmlns:a16="http://schemas.microsoft.com/office/drawing/2014/main" xmlns="" id="{54D98E23-C2B4-5B31-90FD-1B11FD57F20A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5" name="グループ化 944">
            <a:extLst>
              <a:ext uri="{FF2B5EF4-FFF2-40B4-BE49-F238E27FC236}">
                <a16:creationId xmlns:a16="http://schemas.microsoft.com/office/drawing/2014/main" xmlns="" id="{47EA54D8-1333-1917-1A02-AA370D7CD64A}"/>
              </a:ext>
            </a:extLst>
          </p:cNvPr>
          <p:cNvGrpSpPr/>
          <p:nvPr/>
        </p:nvGrpSpPr>
        <p:grpSpPr>
          <a:xfrm rot="2700000">
            <a:off x="5835013" y="1714640"/>
            <a:ext cx="167794" cy="190790"/>
            <a:chOff x="9818032" y="6128939"/>
            <a:chExt cx="186434" cy="211985"/>
          </a:xfrm>
          <a:noFill/>
        </p:grpSpPr>
        <p:sp>
          <p:nvSpPr>
            <p:cNvPr id="946" name="四角形: 角を丸くする 945">
              <a:extLst>
                <a:ext uri="{FF2B5EF4-FFF2-40B4-BE49-F238E27FC236}">
                  <a16:creationId xmlns:a16="http://schemas.microsoft.com/office/drawing/2014/main" xmlns="" id="{FA768B63-8EAB-1D83-25D5-342A6C1AF446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47" name="直線コネクタ 946">
              <a:extLst>
                <a:ext uri="{FF2B5EF4-FFF2-40B4-BE49-F238E27FC236}">
                  <a16:creationId xmlns:a16="http://schemas.microsoft.com/office/drawing/2014/main" xmlns="" id="{34A9C98A-B831-B3D3-93A8-7E7CF3A2A77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8" name="グループ化 947">
            <a:extLst>
              <a:ext uri="{FF2B5EF4-FFF2-40B4-BE49-F238E27FC236}">
                <a16:creationId xmlns:a16="http://schemas.microsoft.com/office/drawing/2014/main" xmlns="" id="{61A32CE0-F0C4-8232-7563-C23F2A9F7E96}"/>
              </a:ext>
            </a:extLst>
          </p:cNvPr>
          <p:cNvGrpSpPr/>
          <p:nvPr/>
        </p:nvGrpSpPr>
        <p:grpSpPr>
          <a:xfrm rot="13500000">
            <a:off x="5593224" y="1951937"/>
            <a:ext cx="167794" cy="190790"/>
            <a:chOff x="9818032" y="6128939"/>
            <a:chExt cx="186434" cy="211985"/>
          </a:xfrm>
          <a:noFill/>
        </p:grpSpPr>
        <p:sp>
          <p:nvSpPr>
            <p:cNvPr id="949" name="四角形: 角を丸くする 948">
              <a:extLst>
                <a:ext uri="{FF2B5EF4-FFF2-40B4-BE49-F238E27FC236}">
                  <a16:creationId xmlns:a16="http://schemas.microsoft.com/office/drawing/2014/main" xmlns="" id="{7C48F0A9-90DF-F00F-2EB3-24EFF0614996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50" name="直線コネクタ 949">
              <a:extLst>
                <a:ext uri="{FF2B5EF4-FFF2-40B4-BE49-F238E27FC236}">
                  <a16:creationId xmlns:a16="http://schemas.microsoft.com/office/drawing/2014/main" xmlns="" id="{B1F6DE9A-B350-AE8B-5BAB-E39212FB4FE7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51" name="正方形/長方形 950">
            <a:extLst>
              <a:ext uri="{FF2B5EF4-FFF2-40B4-BE49-F238E27FC236}">
                <a16:creationId xmlns:a16="http://schemas.microsoft.com/office/drawing/2014/main" xmlns="" id="{A7717D5D-4214-8EA0-646F-91C42B40A69A}"/>
              </a:ext>
            </a:extLst>
          </p:cNvPr>
          <p:cNvSpPr/>
          <p:nvPr/>
        </p:nvSpPr>
        <p:spPr>
          <a:xfrm rot="2700000">
            <a:off x="5654701" y="2493460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952" name="グループ化 951">
            <a:extLst>
              <a:ext uri="{FF2B5EF4-FFF2-40B4-BE49-F238E27FC236}">
                <a16:creationId xmlns:a16="http://schemas.microsoft.com/office/drawing/2014/main" xmlns="" id="{ABCBED3A-BCCB-33F0-AE74-38606C1784C7}"/>
              </a:ext>
            </a:extLst>
          </p:cNvPr>
          <p:cNvGrpSpPr/>
          <p:nvPr/>
        </p:nvGrpSpPr>
        <p:grpSpPr>
          <a:xfrm rot="8100000">
            <a:off x="5835014" y="2635214"/>
            <a:ext cx="167794" cy="190790"/>
            <a:chOff x="9818032" y="6128939"/>
            <a:chExt cx="186434" cy="211985"/>
          </a:xfrm>
          <a:noFill/>
        </p:grpSpPr>
        <p:sp>
          <p:nvSpPr>
            <p:cNvPr id="953" name="四角形: 角を丸くする 952">
              <a:extLst>
                <a:ext uri="{FF2B5EF4-FFF2-40B4-BE49-F238E27FC236}">
                  <a16:creationId xmlns:a16="http://schemas.microsoft.com/office/drawing/2014/main" xmlns="" id="{000BBEC5-052C-3025-39A4-7FA5E5746BE5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54" name="直線コネクタ 953">
              <a:extLst>
                <a:ext uri="{FF2B5EF4-FFF2-40B4-BE49-F238E27FC236}">
                  <a16:creationId xmlns:a16="http://schemas.microsoft.com/office/drawing/2014/main" xmlns="" id="{FA09AA52-0265-E229-7630-6D2BA57B5EFC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5" name="グループ化 954">
            <a:extLst>
              <a:ext uri="{FF2B5EF4-FFF2-40B4-BE49-F238E27FC236}">
                <a16:creationId xmlns:a16="http://schemas.microsoft.com/office/drawing/2014/main" xmlns="" id="{C51BADE2-BB6B-DC48-D090-A167DAB9F140}"/>
              </a:ext>
            </a:extLst>
          </p:cNvPr>
          <p:cNvGrpSpPr/>
          <p:nvPr/>
        </p:nvGrpSpPr>
        <p:grpSpPr>
          <a:xfrm rot="18900000">
            <a:off x="5589041" y="2381656"/>
            <a:ext cx="167794" cy="190790"/>
            <a:chOff x="9818032" y="6128939"/>
            <a:chExt cx="186434" cy="211985"/>
          </a:xfrm>
          <a:noFill/>
        </p:grpSpPr>
        <p:sp>
          <p:nvSpPr>
            <p:cNvPr id="956" name="四角形: 角を丸くする 955">
              <a:extLst>
                <a:ext uri="{FF2B5EF4-FFF2-40B4-BE49-F238E27FC236}">
                  <a16:creationId xmlns:a16="http://schemas.microsoft.com/office/drawing/2014/main" xmlns="" id="{C6E11A05-93BF-BCAD-9E05-792366212D11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57" name="直線コネクタ 956">
              <a:extLst>
                <a:ext uri="{FF2B5EF4-FFF2-40B4-BE49-F238E27FC236}">
                  <a16:creationId xmlns:a16="http://schemas.microsoft.com/office/drawing/2014/main" xmlns="" id="{F88FA26F-D963-ABD5-8998-97FD2696FAB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8" name="グループ化 957">
            <a:extLst>
              <a:ext uri="{FF2B5EF4-FFF2-40B4-BE49-F238E27FC236}">
                <a16:creationId xmlns:a16="http://schemas.microsoft.com/office/drawing/2014/main" xmlns="" id="{9C88A85D-7D9E-4CEB-41DA-C184D5F16550}"/>
              </a:ext>
            </a:extLst>
          </p:cNvPr>
          <p:cNvGrpSpPr/>
          <p:nvPr/>
        </p:nvGrpSpPr>
        <p:grpSpPr>
          <a:xfrm rot="2700000">
            <a:off x="5835013" y="2389786"/>
            <a:ext cx="167794" cy="190790"/>
            <a:chOff x="9818032" y="6128939"/>
            <a:chExt cx="186434" cy="211985"/>
          </a:xfrm>
          <a:noFill/>
        </p:grpSpPr>
        <p:sp>
          <p:nvSpPr>
            <p:cNvPr id="959" name="四角形: 角を丸くする 958">
              <a:extLst>
                <a:ext uri="{FF2B5EF4-FFF2-40B4-BE49-F238E27FC236}">
                  <a16:creationId xmlns:a16="http://schemas.microsoft.com/office/drawing/2014/main" xmlns="" id="{E1F08D17-A75F-859E-E822-DFFA2D63B081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126" name="直線コネクタ 125">
              <a:extLst>
                <a:ext uri="{FF2B5EF4-FFF2-40B4-BE49-F238E27FC236}">
                  <a16:creationId xmlns:a16="http://schemas.microsoft.com/office/drawing/2014/main" xmlns="" id="{0929037F-1070-EC96-9699-398FDC685407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7" name="グループ化 126">
            <a:extLst>
              <a:ext uri="{FF2B5EF4-FFF2-40B4-BE49-F238E27FC236}">
                <a16:creationId xmlns:a16="http://schemas.microsoft.com/office/drawing/2014/main" xmlns="" id="{C8544F5A-087D-4E6D-338C-1AB35FC93FA8}"/>
              </a:ext>
            </a:extLst>
          </p:cNvPr>
          <p:cNvGrpSpPr/>
          <p:nvPr/>
        </p:nvGrpSpPr>
        <p:grpSpPr>
          <a:xfrm rot="13500000">
            <a:off x="5593224" y="2627083"/>
            <a:ext cx="167794" cy="190790"/>
            <a:chOff x="9818032" y="6128939"/>
            <a:chExt cx="186434" cy="211985"/>
          </a:xfrm>
          <a:noFill/>
        </p:grpSpPr>
        <p:sp>
          <p:nvSpPr>
            <p:cNvPr id="512" name="四角形: 角を丸くする 511">
              <a:extLst>
                <a:ext uri="{FF2B5EF4-FFF2-40B4-BE49-F238E27FC236}">
                  <a16:creationId xmlns:a16="http://schemas.microsoft.com/office/drawing/2014/main" xmlns="" id="{1DBEFED5-BFC0-8D70-6909-89C397B196ED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13" name="直線コネクタ 512">
              <a:extLst>
                <a:ext uri="{FF2B5EF4-FFF2-40B4-BE49-F238E27FC236}">
                  <a16:creationId xmlns:a16="http://schemas.microsoft.com/office/drawing/2014/main" xmlns="" id="{6A71CCB6-0583-5B7C-95CF-E9F9F092F62C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4" name="正方形/長方形 513">
            <a:extLst>
              <a:ext uri="{FF2B5EF4-FFF2-40B4-BE49-F238E27FC236}">
                <a16:creationId xmlns:a16="http://schemas.microsoft.com/office/drawing/2014/main" xmlns="" id="{ACFA973C-7AA4-F2E3-72EF-0B8240FAFB31}"/>
              </a:ext>
            </a:extLst>
          </p:cNvPr>
          <p:cNvSpPr/>
          <p:nvPr/>
        </p:nvSpPr>
        <p:spPr>
          <a:xfrm rot="2700000">
            <a:off x="4963488" y="1799131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515" name="グループ化 514">
            <a:extLst>
              <a:ext uri="{FF2B5EF4-FFF2-40B4-BE49-F238E27FC236}">
                <a16:creationId xmlns:a16="http://schemas.microsoft.com/office/drawing/2014/main" xmlns="" id="{DF6769C0-D5FA-18A1-0A15-4FA580E63873}"/>
              </a:ext>
            </a:extLst>
          </p:cNvPr>
          <p:cNvGrpSpPr/>
          <p:nvPr/>
        </p:nvGrpSpPr>
        <p:grpSpPr>
          <a:xfrm rot="8100000">
            <a:off x="5135921" y="1960067"/>
            <a:ext cx="167794" cy="190790"/>
            <a:chOff x="9818032" y="6128939"/>
            <a:chExt cx="186434" cy="211985"/>
          </a:xfrm>
          <a:noFill/>
        </p:grpSpPr>
        <p:sp>
          <p:nvSpPr>
            <p:cNvPr id="516" name="四角形: 角を丸くする 515">
              <a:extLst>
                <a:ext uri="{FF2B5EF4-FFF2-40B4-BE49-F238E27FC236}">
                  <a16:creationId xmlns:a16="http://schemas.microsoft.com/office/drawing/2014/main" xmlns="" id="{24F432FF-8AC7-5605-A661-A9ED790E6568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17" name="直線コネクタ 516">
              <a:extLst>
                <a:ext uri="{FF2B5EF4-FFF2-40B4-BE49-F238E27FC236}">
                  <a16:creationId xmlns:a16="http://schemas.microsoft.com/office/drawing/2014/main" xmlns="" id="{76B885DA-8E86-AC3F-9E12-48D04DFD0738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8" name="グループ化 517">
            <a:extLst>
              <a:ext uri="{FF2B5EF4-FFF2-40B4-BE49-F238E27FC236}">
                <a16:creationId xmlns:a16="http://schemas.microsoft.com/office/drawing/2014/main" xmlns="" id="{E98930B8-FAF1-63BD-D208-CD320A24BFA3}"/>
              </a:ext>
            </a:extLst>
          </p:cNvPr>
          <p:cNvGrpSpPr/>
          <p:nvPr/>
        </p:nvGrpSpPr>
        <p:grpSpPr>
          <a:xfrm rot="18900000">
            <a:off x="4889948" y="1706509"/>
            <a:ext cx="167794" cy="190790"/>
            <a:chOff x="9818032" y="6128939"/>
            <a:chExt cx="186434" cy="211985"/>
          </a:xfrm>
          <a:noFill/>
        </p:grpSpPr>
        <p:sp>
          <p:nvSpPr>
            <p:cNvPr id="519" name="四角形: 角を丸くする 518">
              <a:extLst>
                <a:ext uri="{FF2B5EF4-FFF2-40B4-BE49-F238E27FC236}">
                  <a16:creationId xmlns:a16="http://schemas.microsoft.com/office/drawing/2014/main" xmlns="" id="{BFBD404C-9C60-32BA-1EE1-CA7B55CC5C95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20" name="直線コネクタ 519">
              <a:extLst>
                <a:ext uri="{FF2B5EF4-FFF2-40B4-BE49-F238E27FC236}">
                  <a16:creationId xmlns:a16="http://schemas.microsoft.com/office/drawing/2014/main" xmlns="" id="{8AC0BA13-156F-14D6-CCEE-AE8273A0B20A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1" name="グループ化 520">
            <a:extLst>
              <a:ext uri="{FF2B5EF4-FFF2-40B4-BE49-F238E27FC236}">
                <a16:creationId xmlns:a16="http://schemas.microsoft.com/office/drawing/2014/main" xmlns="" id="{8503B3D3-E624-C02C-AD41-A212A0E47F38}"/>
              </a:ext>
            </a:extLst>
          </p:cNvPr>
          <p:cNvGrpSpPr/>
          <p:nvPr/>
        </p:nvGrpSpPr>
        <p:grpSpPr>
          <a:xfrm rot="2700000">
            <a:off x="5135920" y="1714639"/>
            <a:ext cx="167794" cy="190790"/>
            <a:chOff x="9818032" y="6128939"/>
            <a:chExt cx="186434" cy="211985"/>
          </a:xfrm>
          <a:noFill/>
        </p:grpSpPr>
        <p:sp>
          <p:nvSpPr>
            <p:cNvPr id="527" name="四角形: 角を丸くする 526">
              <a:extLst>
                <a:ext uri="{FF2B5EF4-FFF2-40B4-BE49-F238E27FC236}">
                  <a16:creationId xmlns:a16="http://schemas.microsoft.com/office/drawing/2014/main" xmlns="" id="{7B919E75-A87E-CCA5-0A89-7DAF8838EA43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28" name="直線コネクタ 527">
              <a:extLst>
                <a:ext uri="{FF2B5EF4-FFF2-40B4-BE49-F238E27FC236}">
                  <a16:creationId xmlns:a16="http://schemas.microsoft.com/office/drawing/2014/main" xmlns="" id="{7FA09DA1-25EB-DDC9-2700-F5921C46A007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9" name="グループ化 528">
            <a:extLst>
              <a:ext uri="{FF2B5EF4-FFF2-40B4-BE49-F238E27FC236}">
                <a16:creationId xmlns:a16="http://schemas.microsoft.com/office/drawing/2014/main" xmlns="" id="{D9C3CAC5-1758-22BB-42A7-92E4CFBE7608}"/>
              </a:ext>
            </a:extLst>
          </p:cNvPr>
          <p:cNvGrpSpPr/>
          <p:nvPr/>
        </p:nvGrpSpPr>
        <p:grpSpPr>
          <a:xfrm rot="13500000">
            <a:off x="4894131" y="1951936"/>
            <a:ext cx="167794" cy="190790"/>
            <a:chOff x="9818032" y="6128939"/>
            <a:chExt cx="186434" cy="211985"/>
          </a:xfrm>
          <a:noFill/>
        </p:grpSpPr>
        <p:sp>
          <p:nvSpPr>
            <p:cNvPr id="530" name="四角形: 角を丸くする 529">
              <a:extLst>
                <a:ext uri="{FF2B5EF4-FFF2-40B4-BE49-F238E27FC236}">
                  <a16:creationId xmlns:a16="http://schemas.microsoft.com/office/drawing/2014/main" xmlns="" id="{32F193B5-8DA6-5725-40F0-8A47BA5A67EE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31" name="直線コネクタ 530">
              <a:extLst>
                <a:ext uri="{FF2B5EF4-FFF2-40B4-BE49-F238E27FC236}">
                  <a16:creationId xmlns:a16="http://schemas.microsoft.com/office/drawing/2014/main" xmlns="" id="{6531EF19-E3B4-4F4F-53B3-19273C61F0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2" name="正方形/長方形 531">
            <a:extLst>
              <a:ext uri="{FF2B5EF4-FFF2-40B4-BE49-F238E27FC236}">
                <a16:creationId xmlns:a16="http://schemas.microsoft.com/office/drawing/2014/main" xmlns="" id="{6235ED95-16BB-DAE3-391F-57CDDC6A0E11}"/>
              </a:ext>
            </a:extLst>
          </p:cNvPr>
          <p:cNvSpPr/>
          <p:nvPr/>
        </p:nvSpPr>
        <p:spPr>
          <a:xfrm rot="2700000">
            <a:off x="4963488" y="2474277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533" name="グループ化 532">
            <a:extLst>
              <a:ext uri="{FF2B5EF4-FFF2-40B4-BE49-F238E27FC236}">
                <a16:creationId xmlns:a16="http://schemas.microsoft.com/office/drawing/2014/main" xmlns="" id="{12EC088F-351C-28B2-996D-F1BA3453EFFA}"/>
              </a:ext>
            </a:extLst>
          </p:cNvPr>
          <p:cNvGrpSpPr/>
          <p:nvPr/>
        </p:nvGrpSpPr>
        <p:grpSpPr>
          <a:xfrm rot="8100000">
            <a:off x="5135921" y="2635213"/>
            <a:ext cx="167794" cy="190790"/>
            <a:chOff x="9818032" y="6128939"/>
            <a:chExt cx="186434" cy="211985"/>
          </a:xfrm>
          <a:noFill/>
        </p:grpSpPr>
        <p:sp>
          <p:nvSpPr>
            <p:cNvPr id="534" name="四角形: 角を丸くする 533">
              <a:extLst>
                <a:ext uri="{FF2B5EF4-FFF2-40B4-BE49-F238E27FC236}">
                  <a16:creationId xmlns:a16="http://schemas.microsoft.com/office/drawing/2014/main" xmlns="" id="{005614B6-5D4E-9E5A-D1A2-4105060306D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35" name="直線コネクタ 534">
              <a:extLst>
                <a:ext uri="{FF2B5EF4-FFF2-40B4-BE49-F238E27FC236}">
                  <a16:creationId xmlns:a16="http://schemas.microsoft.com/office/drawing/2014/main" xmlns="" id="{66AD2718-031B-14CD-D02D-D18D86BC19FD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6" name="グループ化 535">
            <a:extLst>
              <a:ext uri="{FF2B5EF4-FFF2-40B4-BE49-F238E27FC236}">
                <a16:creationId xmlns:a16="http://schemas.microsoft.com/office/drawing/2014/main" xmlns="" id="{4336EA81-3711-9C77-76BC-E5AD48ADE309}"/>
              </a:ext>
            </a:extLst>
          </p:cNvPr>
          <p:cNvGrpSpPr/>
          <p:nvPr/>
        </p:nvGrpSpPr>
        <p:grpSpPr>
          <a:xfrm rot="18900000">
            <a:off x="4889948" y="2381655"/>
            <a:ext cx="167794" cy="190790"/>
            <a:chOff x="9818032" y="6128939"/>
            <a:chExt cx="186434" cy="211985"/>
          </a:xfrm>
          <a:noFill/>
        </p:grpSpPr>
        <p:sp>
          <p:nvSpPr>
            <p:cNvPr id="537" name="四角形: 角を丸くする 536">
              <a:extLst>
                <a:ext uri="{FF2B5EF4-FFF2-40B4-BE49-F238E27FC236}">
                  <a16:creationId xmlns:a16="http://schemas.microsoft.com/office/drawing/2014/main" xmlns="" id="{61A2402D-0A16-DC79-C740-D59B5A3BB891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38" name="直線コネクタ 537">
              <a:extLst>
                <a:ext uri="{FF2B5EF4-FFF2-40B4-BE49-F238E27FC236}">
                  <a16:creationId xmlns:a16="http://schemas.microsoft.com/office/drawing/2014/main" xmlns="" id="{069D5501-E1CF-C767-C8C4-AF2C1F4C5F68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9" name="グループ化 538">
            <a:extLst>
              <a:ext uri="{FF2B5EF4-FFF2-40B4-BE49-F238E27FC236}">
                <a16:creationId xmlns:a16="http://schemas.microsoft.com/office/drawing/2014/main" xmlns="" id="{6B684C68-2CF6-9641-9C33-6E54D466C034}"/>
              </a:ext>
            </a:extLst>
          </p:cNvPr>
          <p:cNvGrpSpPr/>
          <p:nvPr/>
        </p:nvGrpSpPr>
        <p:grpSpPr>
          <a:xfrm rot="2700000">
            <a:off x="5135920" y="2389785"/>
            <a:ext cx="167794" cy="190790"/>
            <a:chOff x="9818032" y="6128939"/>
            <a:chExt cx="186434" cy="211985"/>
          </a:xfrm>
          <a:noFill/>
        </p:grpSpPr>
        <p:sp>
          <p:nvSpPr>
            <p:cNvPr id="540" name="四角形: 角を丸くする 539">
              <a:extLst>
                <a:ext uri="{FF2B5EF4-FFF2-40B4-BE49-F238E27FC236}">
                  <a16:creationId xmlns:a16="http://schemas.microsoft.com/office/drawing/2014/main" xmlns="" id="{23C6BC50-AEA0-70E7-2C6A-049072DE82EC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41" name="直線コネクタ 540">
              <a:extLst>
                <a:ext uri="{FF2B5EF4-FFF2-40B4-BE49-F238E27FC236}">
                  <a16:creationId xmlns:a16="http://schemas.microsoft.com/office/drawing/2014/main" xmlns="" id="{AF9F1C53-71D4-B71C-9F86-942B743821B4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2" name="グループ化 541">
            <a:extLst>
              <a:ext uri="{FF2B5EF4-FFF2-40B4-BE49-F238E27FC236}">
                <a16:creationId xmlns:a16="http://schemas.microsoft.com/office/drawing/2014/main" xmlns="" id="{2519EE2D-264B-0975-B5A1-AAA11FAE92F2}"/>
              </a:ext>
            </a:extLst>
          </p:cNvPr>
          <p:cNvGrpSpPr/>
          <p:nvPr/>
        </p:nvGrpSpPr>
        <p:grpSpPr>
          <a:xfrm rot="13500000">
            <a:off x="4894131" y="2627082"/>
            <a:ext cx="167794" cy="190790"/>
            <a:chOff x="9818032" y="6128939"/>
            <a:chExt cx="186434" cy="211985"/>
          </a:xfrm>
          <a:noFill/>
        </p:grpSpPr>
        <p:sp>
          <p:nvSpPr>
            <p:cNvPr id="543" name="四角形: 角を丸くする 542">
              <a:extLst>
                <a:ext uri="{FF2B5EF4-FFF2-40B4-BE49-F238E27FC236}">
                  <a16:creationId xmlns:a16="http://schemas.microsoft.com/office/drawing/2014/main" xmlns="" id="{39296A66-91A4-B9EC-08EB-3A0E89426B45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44" name="直線コネクタ 543">
              <a:extLst>
                <a:ext uri="{FF2B5EF4-FFF2-40B4-BE49-F238E27FC236}">
                  <a16:creationId xmlns:a16="http://schemas.microsoft.com/office/drawing/2014/main" xmlns="" id="{AB46087D-388A-AE66-ACEE-44751DB5B672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5" name="正方形/長方形 544">
            <a:extLst>
              <a:ext uri="{FF2B5EF4-FFF2-40B4-BE49-F238E27FC236}">
                <a16:creationId xmlns:a16="http://schemas.microsoft.com/office/drawing/2014/main" xmlns="" id="{B8B78070-48BD-F8CA-B019-63E63C192CD6}"/>
              </a:ext>
            </a:extLst>
          </p:cNvPr>
          <p:cNvSpPr/>
          <p:nvPr/>
        </p:nvSpPr>
        <p:spPr>
          <a:xfrm rot="2700000">
            <a:off x="4971071" y="3145963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546" name="グループ化 545">
            <a:extLst>
              <a:ext uri="{FF2B5EF4-FFF2-40B4-BE49-F238E27FC236}">
                <a16:creationId xmlns:a16="http://schemas.microsoft.com/office/drawing/2014/main" xmlns="" id="{9B65EF13-FC12-3584-CCA0-E70F7162A7CB}"/>
              </a:ext>
            </a:extLst>
          </p:cNvPr>
          <p:cNvGrpSpPr/>
          <p:nvPr/>
        </p:nvGrpSpPr>
        <p:grpSpPr>
          <a:xfrm rot="8100000">
            <a:off x="5143504" y="3306899"/>
            <a:ext cx="167794" cy="190790"/>
            <a:chOff x="9818032" y="6128939"/>
            <a:chExt cx="186434" cy="211985"/>
          </a:xfrm>
          <a:noFill/>
        </p:grpSpPr>
        <p:sp>
          <p:nvSpPr>
            <p:cNvPr id="547" name="四角形: 角を丸くする 546">
              <a:extLst>
                <a:ext uri="{FF2B5EF4-FFF2-40B4-BE49-F238E27FC236}">
                  <a16:creationId xmlns:a16="http://schemas.microsoft.com/office/drawing/2014/main" xmlns="" id="{B9921260-0E15-7DFA-0693-CE0BF3DF49BB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48" name="直線コネクタ 547">
              <a:extLst>
                <a:ext uri="{FF2B5EF4-FFF2-40B4-BE49-F238E27FC236}">
                  <a16:creationId xmlns:a16="http://schemas.microsoft.com/office/drawing/2014/main" xmlns="" id="{17B2B697-1EF0-0770-91B2-36F0715377F2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9" name="グループ化 548">
            <a:extLst>
              <a:ext uri="{FF2B5EF4-FFF2-40B4-BE49-F238E27FC236}">
                <a16:creationId xmlns:a16="http://schemas.microsoft.com/office/drawing/2014/main" xmlns="" id="{0E57B7DC-4ECB-30CD-19ED-EE447EA3A3C0}"/>
              </a:ext>
            </a:extLst>
          </p:cNvPr>
          <p:cNvGrpSpPr/>
          <p:nvPr/>
        </p:nvGrpSpPr>
        <p:grpSpPr>
          <a:xfrm rot="18900000">
            <a:off x="4897531" y="3053341"/>
            <a:ext cx="167794" cy="190790"/>
            <a:chOff x="9818032" y="6128939"/>
            <a:chExt cx="186434" cy="211985"/>
          </a:xfrm>
          <a:noFill/>
        </p:grpSpPr>
        <p:sp>
          <p:nvSpPr>
            <p:cNvPr id="550" name="四角形: 角を丸くする 549">
              <a:extLst>
                <a:ext uri="{FF2B5EF4-FFF2-40B4-BE49-F238E27FC236}">
                  <a16:creationId xmlns:a16="http://schemas.microsoft.com/office/drawing/2014/main" xmlns="" id="{DC4B453F-D4C7-075C-5A1B-27BE0C86114E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51" name="直線コネクタ 550">
              <a:extLst>
                <a:ext uri="{FF2B5EF4-FFF2-40B4-BE49-F238E27FC236}">
                  <a16:creationId xmlns:a16="http://schemas.microsoft.com/office/drawing/2014/main" xmlns="" id="{D7CBAFF7-8BF6-B376-CB1C-46A60269A2B8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2" name="グループ化 551">
            <a:extLst>
              <a:ext uri="{FF2B5EF4-FFF2-40B4-BE49-F238E27FC236}">
                <a16:creationId xmlns:a16="http://schemas.microsoft.com/office/drawing/2014/main" xmlns="" id="{233C7507-E63B-58C2-9627-C3A506B6CDF7}"/>
              </a:ext>
            </a:extLst>
          </p:cNvPr>
          <p:cNvGrpSpPr/>
          <p:nvPr/>
        </p:nvGrpSpPr>
        <p:grpSpPr>
          <a:xfrm rot="2700000">
            <a:off x="5143503" y="3061471"/>
            <a:ext cx="167794" cy="190790"/>
            <a:chOff x="9818032" y="6128939"/>
            <a:chExt cx="186434" cy="211985"/>
          </a:xfrm>
          <a:noFill/>
        </p:grpSpPr>
        <p:sp>
          <p:nvSpPr>
            <p:cNvPr id="553" name="四角形: 角を丸くする 552">
              <a:extLst>
                <a:ext uri="{FF2B5EF4-FFF2-40B4-BE49-F238E27FC236}">
                  <a16:creationId xmlns:a16="http://schemas.microsoft.com/office/drawing/2014/main" xmlns="" id="{A965FE37-01BD-336C-D5B8-855908F8951B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54" name="直線コネクタ 553">
              <a:extLst>
                <a:ext uri="{FF2B5EF4-FFF2-40B4-BE49-F238E27FC236}">
                  <a16:creationId xmlns:a16="http://schemas.microsoft.com/office/drawing/2014/main" xmlns="" id="{929976AC-0492-2DD2-51D6-5769B08D4FDB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5" name="グループ化 554">
            <a:extLst>
              <a:ext uri="{FF2B5EF4-FFF2-40B4-BE49-F238E27FC236}">
                <a16:creationId xmlns:a16="http://schemas.microsoft.com/office/drawing/2014/main" xmlns="" id="{45502013-0548-2DE0-02FF-635E5C49F470}"/>
              </a:ext>
            </a:extLst>
          </p:cNvPr>
          <p:cNvGrpSpPr/>
          <p:nvPr/>
        </p:nvGrpSpPr>
        <p:grpSpPr>
          <a:xfrm rot="13500000">
            <a:off x="4901714" y="3298768"/>
            <a:ext cx="167794" cy="190790"/>
            <a:chOff x="9818032" y="6128939"/>
            <a:chExt cx="186434" cy="211985"/>
          </a:xfrm>
          <a:noFill/>
        </p:grpSpPr>
        <p:sp>
          <p:nvSpPr>
            <p:cNvPr id="556" name="四角形: 角を丸くする 555">
              <a:extLst>
                <a:ext uri="{FF2B5EF4-FFF2-40B4-BE49-F238E27FC236}">
                  <a16:creationId xmlns:a16="http://schemas.microsoft.com/office/drawing/2014/main" xmlns="" id="{E53659F1-19DE-EF2D-5095-CFEA27AD396F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57" name="直線コネクタ 556">
              <a:extLst>
                <a:ext uri="{FF2B5EF4-FFF2-40B4-BE49-F238E27FC236}">
                  <a16:creationId xmlns:a16="http://schemas.microsoft.com/office/drawing/2014/main" xmlns="" id="{CC5805C5-730B-CDA1-1CED-510F05F6CF27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8" name="正方形/長方形 557">
            <a:extLst>
              <a:ext uri="{FF2B5EF4-FFF2-40B4-BE49-F238E27FC236}">
                <a16:creationId xmlns:a16="http://schemas.microsoft.com/office/drawing/2014/main" xmlns="" id="{607FE0DF-B2A7-1FFC-9510-913782289C48}"/>
              </a:ext>
            </a:extLst>
          </p:cNvPr>
          <p:cNvSpPr/>
          <p:nvPr/>
        </p:nvSpPr>
        <p:spPr>
          <a:xfrm rot="2700000">
            <a:off x="4259476" y="1799130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559" name="グループ化 558">
            <a:extLst>
              <a:ext uri="{FF2B5EF4-FFF2-40B4-BE49-F238E27FC236}">
                <a16:creationId xmlns:a16="http://schemas.microsoft.com/office/drawing/2014/main" xmlns="" id="{B302E5D4-5365-9123-F071-F48C6055EF8D}"/>
              </a:ext>
            </a:extLst>
          </p:cNvPr>
          <p:cNvGrpSpPr/>
          <p:nvPr/>
        </p:nvGrpSpPr>
        <p:grpSpPr>
          <a:xfrm rot="8100000">
            <a:off x="4431909" y="1960066"/>
            <a:ext cx="167794" cy="190790"/>
            <a:chOff x="9818032" y="6128939"/>
            <a:chExt cx="186434" cy="211985"/>
          </a:xfrm>
          <a:noFill/>
        </p:grpSpPr>
        <p:sp>
          <p:nvSpPr>
            <p:cNvPr id="560" name="四角形: 角を丸くする 559">
              <a:extLst>
                <a:ext uri="{FF2B5EF4-FFF2-40B4-BE49-F238E27FC236}">
                  <a16:creationId xmlns:a16="http://schemas.microsoft.com/office/drawing/2014/main" xmlns="" id="{B634051D-4660-408E-7FF8-3F910DA58428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61" name="直線コネクタ 560">
              <a:extLst>
                <a:ext uri="{FF2B5EF4-FFF2-40B4-BE49-F238E27FC236}">
                  <a16:creationId xmlns:a16="http://schemas.microsoft.com/office/drawing/2014/main" xmlns="" id="{DA5384F3-1591-4563-100E-E6C0969FA781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2" name="グループ化 561">
            <a:extLst>
              <a:ext uri="{FF2B5EF4-FFF2-40B4-BE49-F238E27FC236}">
                <a16:creationId xmlns:a16="http://schemas.microsoft.com/office/drawing/2014/main" xmlns="" id="{7FEE1D41-6AC0-0E73-1A8D-078F687C76D3}"/>
              </a:ext>
            </a:extLst>
          </p:cNvPr>
          <p:cNvGrpSpPr/>
          <p:nvPr/>
        </p:nvGrpSpPr>
        <p:grpSpPr>
          <a:xfrm rot="18900000">
            <a:off x="4185936" y="1706508"/>
            <a:ext cx="167794" cy="190790"/>
            <a:chOff x="9818032" y="6128939"/>
            <a:chExt cx="186434" cy="211985"/>
          </a:xfrm>
          <a:noFill/>
        </p:grpSpPr>
        <p:sp>
          <p:nvSpPr>
            <p:cNvPr id="563" name="四角形: 角を丸くする 562">
              <a:extLst>
                <a:ext uri="{FF2B5EF4-FFF2-40B4-BE49-F238E27FC236}">
                  <a16:creationId xmlns:a16="http://schemas.microsoft.com/office/drawing/2014/main" xmlns="" id="{F23BD722-421F-2187-BFBA-960368831213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64" name="直線コネクタ 563">
              <a:extLst>
                <a:ext uri="{FF2B5EF4-FFF2-40B4-BE49-F238E27FC236}">
                  <a16:creationId xmlns:a16="http://schemas.microsoft.com/office/drawing/2014/main" xmlns="" id="{E3AA07D6-741D-62C5-7BB6-4A51B68F2708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5" name="グループ化 564">
            <a:extLst>
              <a:ext uri="{FF2B5EF4-FFF2-40B4-BE49-F238E27FC236}">
                <a16:creationId xmlns:a16="http://schemas.microsoft.com/office/drawing/2014/main" xmlns="" id="{840BD05B-3F5E-FA18-B624-10AE4095BE89}"/>
              </a:ext>
            </a:extLst>
          </p:cNvPr>
          <p:cNvGrpSpPr/>
          <p:nvPr/>
        </p:nvGrpSpPr>
        <p:grpSpPr>
          <a:xfrm rot="2700000">
            <a:off x="4431908" y="1714638"/>
            <a:ext cx="167794" cy="190790"/>
            <a:chOff x="9818032" y="6128939"/>
            <a:chExt cx="186434" cy="211985"/>
          </a:xfrm>
          <a:noFill/>
        </p:grpSpPr>
        <p:sp>
          <p:nvSpPr>
            <p:cNvPr id="566" name="四角形: 角を丸くする 565">
              <a:extLst>
                <a:ext uri="{FF2B5EF4-FFF2-40B4-BE49-F238E27FC236}">
                  <a16:creationId xmlns:a16="http://schemas.microsoft.com/office/drawing/2014/main" xmlns="" id="{39854BE1-0B47-79FF-17F4-98E028440F9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67" name="直線コネクタ 566">
              <a:extLst>
                <a:ext uri="{FF2B5EF4-FFF2-40B4-BE49-F238E27FC236}">
                  <a16:creationId xmlns:a16="http://schemas.microsoft.com/office/drawing/2014/main" xmlns="" id="{1B2C5098-0F0D-822A-1301-9AE5DF08BF94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8" name="グループ化 567">
            <a:extLst>
              <a:ext uri="{FF2B5EF4-FFF2-40B4-BE49-F238E27FC236}">
                <a16:creationId xmlns:a16="http://schemas.microsoft.com/office/drawing/2014/main" xmlns="" id="{4564B1AC-EE41-C653-6BE2-2035D2CFAD6C}"/>
              </a:ext>
            </a:extLst>
          </p:cNvPr>
          <p:cNvGrpSpPr/>
          <p:nvPr/>
        </p:nvGrpSpPr>
        <p:grpSpPr>
          <a:xfrm rot="13500000">
            <a:off x="4190119" y="1951935"/>
            <a:ext cx="167794" cy="190790"/>
            <a:chOff x="9818032" y="6128939"/>
            <a:chExt cx="186434" cy="211985"/>
          </a:xfrm>
          <a:noFill/>
        </p:grpSpPr>
        <p:sp>
          <p:nvSpPr>
            <p:cNvPr id="569" name="四角形: 角を丸くする 568">
              <a:extLst>
                <a:ext uri="{FF2B5EF4-FFF2-40B4-BE49-F238E27FC236}">
                  <a16:creationId xmlns:a16="http://schemas.microsoft.com/office/drawing/2014/main" xmlns="" id="{0F347B4A-6FA0-87E9-92A2-F29FE58AA2A9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70" name="直線コネクタ 569">
              <a:extLst>
                <a:ext uri="{FF2B5EF4-FFF2-40B4-BE49-F238E27FC236}">
                  <a16:creationId xmlns:a16="http://schemas.microsoft.com/office/drawing/2014/main" xmlns="" id="{4858CFBB-2153-1D76-A9AC-DD67E50F5081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1" name="正方形/長方形 570">
            <a:extLst>
              <a:ext uri="{FF2B5EF4-FFF2-40B4-BE49-F238E27FC236}">
                <a16:creationId xmlns:a16="http://schemas.microsoft.com/office/drawing/2014/main" xmlns="" id="{C054D350-5606-1FA2-4B2E-4E7EF7D8D2A0}"/>
              </a:ext>
            </a:extLst>
          </p:cNvPr>
          <p:cNvSpPr/>
          <p:nvPr/>
        </p:nvSpPr>
        <p:spPr>
          <a:xfrm rot="2700000">
            <a:off x="4259476" y="2474276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572" name="グループ化 571">
            <a:extLst>
              <a:ext uri="{FF2B5EF4-FFF2-40B4-BE49-F238E27FC236}">
                <a16:creationId xmlns:a16="http://schemas.microsoft.com/office/drawing/2014/main" xmlns="" id="{6D7416E6-F9EC-1954-B555-D48105CD4D04}"/>
              </a:ext>
            </a:extLst>
          </p:cNvPr>
          <p:cNvGrpSpPr/>
          <p:nvPr/>
        </p:nvGrpSpPr>
        <p:grpSpPr>
          <a:xfrm rot="8100000">
            <a:off x="4431909" y="2635212"/>
            <a:ext cx="167794" cy="190790"/>
            <a:chOff x="9818032" y="6128939"/>
            <a:chExt cx="186434" cy="211985"/>
          </a:xfrm>
          <a:noFill/>
        </p:grpSpPr>
        <p:sp>
          <p:nvSpPr>
            <p:cNvPr id="573" name="四角形: 角を丸くする 572">
              <a:extLst>
                <a:ext uri="{FF2B5EF4-FFF2-40B4-BE49-F238E27FC236}">
                  <a16:creationId xmlns:a16="http://schemas.microsoft.com/office/drawing/2014/main" xmlns="" id="{64176016-7E85-5852-02B7-58F0274182D3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74" name="直線コネクタ 573">
              <a:extLst>
                <a:ext uri="{FF2B5EF4-FFF2-40B4-BE49-F238E27FC236}">
                  <a16:creationId xmlns:a16="http://schemas.microsoft.com/office/drawing/2014/main" xmlns="" id="{F621DF41-BB13-3D94-81A1-A2C321B87C61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5" name="グループ化 574">
            <a:extLst>
              <a:ext uri="{FF2B5EF4-FFF2-40B4-BE49-F238E27FC236}">
                <a16:creationId xmlns:a16="http://schemas.microsoft.com/office/drawing/2014/main" xmlns="" id="{02C99FAF-D2C0-71D2-FD0F-CA95588ED1F2}"/>
              </a:ext>
            </a:extLst>
          </p:cNvPr>
          <p:cNvGrpSpPr/>
          <p:nvPr/>
        </p:nvGrpSpPr>
        <p:grpSpPr>
          <a:xfrm rot="18900000">
            <a:off x="4185936" y="2381654"/>
            <a:ext cx="167794" cy="190790"/>
            <a:chOff x="9818032" y="6128939"/>
            <a:chExt cx="186434" cy="211985"/>
          </a:xfrm>
          <a:noFill/>
        </p:grpSpPr>
        <p:sp>
          <p:nvSpPr>
            <p:cNvPr id="576" name="四角形: 角を丸くする 575">
              <a:extLst>
                <a:ext uri="{FF2B5EF4-FFF2-40B4-BE49-F238E27FC236}">
                  <a16:creationId xmlns:a16="http://schemas.microsoft.com/office/drawing/2014/main" xmlns="" id="{91351EAE-9E05-A54E-473A-F8C5BB8D280C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77" name="直線コネクタ 576">
              <a:extLst>
                <a:ext uri="{FF2B5EF4-FFF2-40B4-BE49-F238E27FC236}">
                  <a16:creationId xmlns:a16="http://schemas.microsoft.com/office/drawing/2014/main" xmlns="" id="{ECEF9FEE-21A4-0318-414E-885442AAE012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8" name="グループ化 577">
            <a:extLst>
              <a:ext uri="{FF2B5EF4-FFF2-40B4-BE49-F238E27FC236}">
                <a16:creationId xmlns:a16="http://schemas.microsoft.com/office/drawing/2014/main" xmlns="" id="{DE5D974C-4862-1151-DFC7-62847EF8F98E}"/>
              </a:ext>
            </a:extLst>
          </p:cNvPr>
          <p:cNvGrpSpPr/>
          <p:nvPr/>
        </p:nvGrpSpPr>
        <p:grpSpPr>
          <a:xfrm rot="2700000">
            <a:off x="4431908" y="2389784"/>
            <a:ext cx="167794" cy="190790"/>
            <a:chOff x="9818032" y="6128939"/>
            <a:chExt cx="186434" cy="211985"/>
          </a:xfrm>
          <a:noFill/>
        </p:grpSpPr>
        <p:sp>
          <p:nvSpPr>
            <p:cNvPr id="579" name="四角形: 角を丸くする 578">
              <a:extLst>
                <a:ext uri="{FF2B5EF4-FFF2-40B4-BE49-F238E27FC236}">
                  <a16:creationId xmlns:a16="http://schemas.microsoft.com/office/drawing/2014/main" xmlns="" id="{CFD2810F-C039-4C05-3C2D-D9840B37D4E2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80" name="直線コネクタ 579">
              <a:extLst>
                <a:ext uri="{FF2B5EF4-FFF2-40B4-BE49-F238E27FC236}">
                  <a16:creationId xmlns:a16="http://schemas.microsoft.com/office/drawing/2014/main" xmlns="" id="{69FA75E4-F961-2157-3704-95E81993FE2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1" name="グループ化 580">
            <a:extLst>
              <a:ext uri="{FF2B5EF4-FFF2-40B4-BE49-F238E27FC236}">
                <a16:creationId xmlns:a16="http://schemas.microsoft.com/office/drawing/2014/main" xmlns="" id="{661D097E-CE1B-ADE0-3384-A925F8BBA07C}"/>
              </a:ext>
            </a:extLst>
          </p:cNvPr>
          <p:cNvGrpSpPr/>
          <p:nvPr/>
        </p:nvGrpSpPr>
        <p:grpSpPr>
          <a:xfrm rot="13500000">
            <a:off x="4190119" y="2627081"/>
            <a:ext cx="167794" cy="190790"/>
            <a:chOff x="9818032" y="6128939"/>
            <a:chExt cx="186434" cy="211985"/>
          </a:xfrm>
          <a:noFill/>
        </p:grpSpPr>
        <p:sp>
          <p:nvSpPr>
            <p:cNvPr id="582" name="四角形: 角を丸くする 581">
              <a:extLst>
                <a:ext uri="{FF2B5EF4-FFF2-40B4-BE49-F238E27FC236}">
                  <a16:creationId xmlns:a16="http://schemas.microsoft.com/office/drawing/2014/main" xmlns="" id="{347D79E1-44CC-F157-FD43-801C3956979F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05" name="直線コネクタ 604">
              <a:extLst>
                <a:ext uri="{FF2B5EF4-FFF2-40B4-BE49-F238E27FC236}">
                  <a16:creationId xmlns:a16="http://schemas.microsoft.com/office/drawing/2014/main" xmlns="" id="{433A6AFC-573C-0FAD-3165-DD468A272883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6" name="正方形/長方形 605">
            <a:extLst>
              <a:ext uri="{FF2B5EF4-FFF2-40B4-BE49-F238E27FC236}">
                <a16:creationId xmlns:a16="http://schemas.microsoft.com/office/drawing/2014/main" xmlns="" id="{F92A2E4B-A884-67F9-6FA6-E48D87D47262}"/>
              </a:ext>
            </a:extLst>
          </p:cNvPr>
          <p:cNvSpPr/>
          <p:nvPr/>
        </p:nvSpPr>
        <p:spPr>
          <a:xfrm rot="2700000">
            <a:off x="4267059" y="3145962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607" name="グループ化 606">
            <a:extLst>
              <a:ext uri="{FF2B5EF4-FFF2-40B4-BE49-F238E27FC236}">
                <a16:creationId xmlns:a16="http://schemas.microsoft.com/office/drawing/2014/main" xmlns="" id="{806EF34E-7C80-015F-E90A-AF6EDA3D970D}"/>
              </a:ext>
            </a:extLst>
          </p:cNvPr>
          <p:cNvGrpSpPr/>
          <p:nvPr/>
        </p:nvGrpSpPr>
        <p:grpSpPr>
          <a:xfrm rot="8100000">
            <a:off x="4439492" y="3306898"/>
            <a:ext cx="167794" cy="190790"/>
            <a:chOff x="9818032" y="6128939"/>
            <a:chExt cx="186434" cy="211985"/>
          </a:xfrm>
          <a:noFill/>
        </p:grpSpPr>
        <p:sp>
          <p:nvSpPr>
            <p:cNvPr id="608" name="四角形: 角を丸くする 607">
              <a:extLst>
                <a:ext uri="{FF2B5EF4-FFF2-40B4-BE49-F238E27FC236}">
                  <a16:creationId xmlns:a16="http://schemas.microsoft.com/office/drawing/2014/main" xmlns="" id="{1C512C27-6B3D-F8F7-98C6-5EE15DAF25C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09" name="直線コネクタ 608">
              <a:extLst>
                <a:ext uri="{FF2B5EF4-FFF2-40B4-BE49-F238E27FC236}">
                  <a16:creationId xmlns:a16="http://schemas.microsoft.com/office/drawing/2014/main" xmlns="" id="{0A207C9D-8F2A-248E-36B7-8AB808166333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0" name="グループ化 609">
            <a:extLst>
              <a:ext uri="{FF2B5EF4-FFF2-40B4-BE49-F238E27FC236}">
                <a16:creationId xmlns:a16="http://schemas.microsoft.com/office/drawing/2014/main" xmlns="" id="{EE4231DC-A27F-5A56-54E6-962DAF897754}"/>
              </a:ext>
            </a:extLst>
          </p:cNvPr>
          <p:cNvGrpSpPr/>
          <p:nvPr/>
        </p:nvGrpSpPr>
        <p:grpSpPr>
          <a:xfrm rot="18900000">
            <a:off x="4193519" y="3053340"/>
            <a:ext cx="167794" cy="190790"/>
            <a:chOff x="9818032" y="6128939"/>
            <a:chExt cx="186434" cy="211985"/>
          </a:xfrm>
          <a:noFill/>
        </p:grpSpPr>
        <p:sp>
          <p:nvSpPr>
            <p:cNvPr id="623" name="四角形: 角を丸くする 622">
              <a:extLst>
                <a:ext uri="{FF2B5EF4-FFF2-40B4-BE49-F238E27FC236}">
                  <a16:creationId xmlns:a16="http://schemas.microsoft.com/office/drawing/2014/main" xmlns="" id="{27F486C9-841B-37F6-CC84-2B6F6A2ED06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24" name="直線コネクタ 623">
              <a:extLst>
                <a:ext uri="{FF2B5EF4-FFF2-40B4-BE49-F238E27FC236}">
                  <a16:creationId xmlns:a16="http://schemas.microsoft.com/office/drawing/2014/main" xmlns="" id="{729EDC77-5FFF-5262-8F37-46E06DDF0D03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5" name="グループ化 624">
            <a:extLst>
              <a:ext uri="{FF2B5EF4-FFF2-40B4-BE49-F238E27FC236}">
                <a16:creationId xmlns:a16="http://schemas.microsoft.com/office/drawing/2014/main" xmlns="" id="{C75366BA-7F29-33FC-1BEC-83A99FEE70C6}"/>
              </a:ext>
            </a:extLst>
          </p:cNvPr>
          <p:cNvGrpSpPr/>
          <p:nvPr/>
        </p:nvGrpSpPr>
        <p:grpSpPr>
          <a:xfrm rot="2700000">
            <a:off x="4439491" y="3061470"/>
            <a:ext cx="167794" cy="190790"/>
            <a:chOff x="9818032" y="6128939"/>
            <a:chExt cx="186434" cy="211985"/>
          </a:xfrm>
          <a:noFill/>
        </p:grpSpPr>
        <p:sp>
          <p:nvSpPr>
            <p:cNvPr id="626" name="四角形: 角を丸くする 625">
              <a:extLst>
                <a:ext uri="{FF2B5EF4-FFF2-40B4-BE49-F238E27FC236}">
                  <a16:creationId xmlns:a16="http://schemas.microsoft.com/office/drawing/2014/main" xmlns="" id="{2774C5C9-0E3A-4F77-334A-80B50BE431B1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27" name="直線コネクタ 626">
              <a:extLst>
                <a:ext uri="{FF2B5EF4-FFF2-40B4-BE49-F238E27FC236}">
                  <a16:creationId xmlns:a16="http://schemas.microsoft.com/office/drawing/2014/main" xmlns="" id="{5B76F087-E129-8FDF-A8A6-BF7B91E783D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8" name="グループ化 627">
            <a:extLst>
              <a:ext uri="{FF2B5EF4-FFF2-40B4-BE49-F238E27FC236}">
                <a16:creationId xmlns:a16="http://schemas.microsoft.com/office/drawing/2014/main" xmlns="" id="{1B8B9D74-5889-4709-2A06-8390A202A432}"/>
              </a:ext>
            </a:extLst>
          </p:cNvPr>
          <p:cNvGrpSpPr/>
          <p:nvPr/>
        </p:nvGrpSpPr>
        <p:grpSpPr>
          <a:xfrm rot="13500000">
            <a:off x="4197702" y="3298767"/>
            <a:ext cx="167794" cy="190790"/>
            <a:chOff x="9818032" y="6128939"/>
            <a:chExt cx="186434" cy="211985"/>
          </a:xfrm>
          <a:noFill/>
        </p:grpSpPr>
        <p:sp>
          <p:nvSpPr>
            <p:cNvPr id="629" name="四角形: 角を丸くする 628">
              <a:extLst>
                <a:ext uri="{FF2B5EF4-FFF2-40B4-BE49-F238E27FC236}">
                  <a16:creationId xmlns:a16="http://schemas.microsoft.com/office/drawing/2014/main" xmlns="" id="{8A2D4056-C146-BC83-986E-111D790B639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30" name="直線コネクタ 629">
              <a:extLst>
                <a:ext uri="{FF2B5EF4-FFF2-40B4-BE49-F238E27FC236}">
                  <a16:creationId xmlns:a16="http://schemas.microsoft.com/office/drawing/2014/main" xmlns="" id="{57BEB93D-CF92-4ED9-D0A3-453BAB0FF75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1" name="正方形/長方形 630">
            <a:extLst>
              <a:ext uri="{FF2B5EF4-FFF2-40B4-BE49-F238E27FC236}">
                <a16:creationId xmlns:a16="http://schemas.microsoft.com/office/drawing/2014/main" xmlns="" id="{7363A239-7BC8-A12A-CF8A-771B6FD47249}"/>
              </a:ext>
            </a:extLst>
          </p:cNvPr>
          <p:cNvSpPr/>
          <p:nvPr/>
        </p:nvSpPr>
        <p:spPr>
          <a:xfrm rot="2700000">
            <a:off x="3553741" y="1513382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632" name="グループ化 631">
            <a:extLst>
              <a:ext uri="{FF2B5EF4-FFF2-40B4-BE49-F238E27FC236}">
                <a16:creationId xmlns:a16="http://schemas.microsoft.com/office/drawing/2014/main" xmlns="" id="{8EE0509A-7AD7-1B98-11BA-94C477AB9BFC}"/>
              </a:ext>
            </a:extLst>
          </p:cNvPr>
          <p:cNvGrpSpPr/>
          <p:nvPr/>
        </p:nvGrpSpPr>
        <p:grpSpPr>
          <a:xfrm rot="8100000">
            <a:off x="3726174" y="1674318"/>
            <a:ext cx="167794" cy="190790"/>
            <a:chOff x="9818032" y="6128939"/>
            <a:chExt cx="186434" cy="211985"/>
          </a:xfrm>
          <a:noFill/>
        </p:grpSpPr>
        <p:sp>
          <p:nvSpPr>
            <p:cNvPr id="633" name="四角形: 角を丸くする 632">
              <a:extLst>
                <a:ext uri="{FF2B5EF4-FFF2-40B4-BE49-F238E27FC236}">
                  <a16:creationId xmlns:a16="http://schemas.microsoft.com/office/drawing/2014/main" xmlns="" id="{FEDD5961-D8CC-1342-B699-BF2C900F30A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34" name="直線コネクタ 633">
              <a:extLst>
                <a:ext uri="{FF2B5EF4-FFF2-40B4-BE49-F238E27FC236}">
                  <a16:creationId xmlns:a16="http://schemas.microsoft.com/office/drawing/2014/main" xmlns="" id="{6661369A-A986-D9F0-D058-E1034B0A12DA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5" name="グループ化 634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8900000">
            <a:off x="3480201" y="1420760"/>
            <a:ext cx="167794" cy="190790"/>
            <a:chOff x="9818032" y="6128939"/>
            <a:chExt cx="186434" cy="211985"/>
          </a:xfrm>
          <a:noFill/>
        </p:grpSpPr>
        <p:sp>
          <p:nvSpPr>
            <p:cNvPr id="636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37" name="直線コネクタ 636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8" name="グループ化 637">
            <a:extLst>
              <a:ext uri="{FF2B5EF4-FFF2-40B4-BE49-F238E27FC236}">
                <a16:creationId xmlns:a16="http://schemas.microsoft.com/office/drawing/2014/main" xmlns="" id="{E2B10D2F-F316-F908-D168-ED79FC1F9836}"/>
              </a:ext>
            </a:extLst>
          </p:cNvPr>
          <p:cNvGrpSpPr/>
          <p:nvPr/>
        </p:nvGrpSpPr>
        <p:grpSpPr>
          <a:xfrm rot="2700000">
            <a:off x="3726173" y="1428890"/>
            <a:ext cx="167794" cy="190790"/>
            <a:chOff x="9818032" y="6128939"/>
            <a:chExt cx="186434" cy="211985"/>
          </a:xfrm>
          <a:noFill/>
        </p:grpSpPr>
        <p:sp>
          <p:nvSpPr>
            <p:cNvPr id="639" name="四角形: 角を丸くする 638">
              <a:extLst>
                <a:ext uri="{FF2B5EF4-FFF2-40B4-BE49-F238E27FC236}">
                  <a16:creationId xmlns:a16="http://schemas.microsoft.com/office/drawing/2014/main" xmlns="" id="{2E68F885-DFC1-AF77-2B4B-53D2F5B681B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192" name="直線コネクタ 191">
              <a:extLst>
                <a:ext uri="{FF2B5EF4-FFF2-40B4-BE49-F238E27FC236}">
                  <a16:creationId xmlns:a16="http://schemas.microsoft.com/office/drawing/2014/main" xmlns="" id="{AAC6AA37-40B5-D5CB-C3F4-9571C23E87C9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3" name="グループ化 192">
            <a:extLst>
              <a:ext uri="{FF2B5EF4-FFF2-40B4-BE49-F238E27FC236}">
                <a16:creationId xmlns:a16="http://schemas.microsoft.com/office/drawing/2014/main" xmlns="" id="{6F92E638-7CD9-F630-A118-DD585F50182C}"/>
              </a:ext>
            </a:extLst>
          </p:cNvPr>
          <p:cNvGrpSpPr/>
          <p:nvPr/>
        </p:nvGrpSpPr>
        <p:grpSpPr>
          <a:xfrm rot="13500000">
            <a:off x="3484384" y="1666187"/>
            <a:ext cx="167794" cy="190790"/>
            <a:chOff x="9818032" y="6128939"/>
            <a:chExt cx="186434" cy="211985"/>
          </a:xfrm>
          <a:noFill/>
        </p:grpSpPr>
        <p:sp>
          <p:nvSpPr>
            <p:cNvPr id="194" name="四角形: 角を丸くする 193">
              <a:extLst>
                <a:ext uri="{FF2B5EF4-FFF2-40B4-BE49-F238E27FC236}">
                  <a16:creationId xmlns:a16="http://schemas.microsoft.com/office/drawing/2014/main" xmlns="" id="{302DAB59-5718-8CB8-4CF2-CE6E7FFDC4A9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195" name="直線コネクタ 194">
              <a:extLst>
                <a:ext uri="{FF2B5EF4-FFF2-40B4-BE49-F238E27FC236}">
                  <a16:creationId xmlns:a16="http://schemas.microsoft.com/office/drawing/2014/main" xmlns="" id="{08C49F62-11D3-BF6C-DB4D-F7D397BBAC81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6" name="正方形/長方形 195">
            <a:extLst>
              <a:ext uri="{FF2B5EF4-FFF2-40B4-BE49-F238E27FC236}">
                <a16:creationId xmlns:a16="http://schemas.microsoft.com/office/drawing/2014/main" xmlns="" id="{5BD5B9B6-C367-523C-CF8A-05B563F49E8C}"/>
              </a:ext>
            </a:extLst>
          </p:cNvPr>
          <p:cNvSpPr/>
          <p:nvPr/>
        </p:nvSpPr>
        <p:spPr>
          <a:xfrm rot="2700000">
            <a:off x="3553741" y="2188528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197" name="グループ化 196">
            <a:extLst>
              <a:ext uri="{FF2B5EF4-FFF2-40B4-BE49-F238E27FC236}">
                <a16:creationId xmlns:a16="http://schemas.microsoft.com/office/drawing/2014/main" xmlns="" id="{D4352C34-EFF5-1739-70AD-794E1DDECE96}"/>
              </a:ext>
            </a:extLst>
          </p:cNvPr>
          <p:cNvGrpSpPr/>
          <p:nvPr/>
        </p:nvGrpSpPr>
        <p:grpSpPr>
          <a:xfrm rot="8100000">
            <a:off x="3726174" y="2349464"/>
            <a:ext cx="167794" cy="190790"/>
            <a:chOff x="9818032" y="6128939"/>
            <a:chExt cx="186434" cy="211985"/>
          </a:xfrm>
          <a:noFill/>
        </p:grpSpPr>
        <p:sp>
          <p:nvSpPr>
            <p:cNvPr id="198" name="四角形: 角を丸くする 197">
              <a:extLst>
                <a:ext uri="{FF2B5EF4-FFF2-40B4-BE49-F238E27FC236}">
                  <a16:creationId xmlns:a16="http://schemas.microsoft.com/office/drawing/2014/main" xmlns="" id="{745D580C-0D4D-4ED7-C74C-984CDCE9AA2E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199" name="直線コネクタ 198">
              <a:extLst>
                <a:ext uri="{FF2B5EF4-FFF2-40B4-BE49-F238E27FC236}">
                  <a16:creationId xmlns:a16="http://schemas.microsoft.com/office/drawing/2014/main" xmlns="" id="{1023C531-6A1E-3B45-5894-10245D6C3141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0" name="グループ化 199">
            <a:extLst>
              <a:ext uri="{FF2B5EF4-FFF2-40B4-BE49-F238E27FC236}">
                <a16:creationId xmlns:a16="http://schemas.microsoft.com/office/drawing/2014/main" xmlns="" id="{DED284FB-AB85-D827-2BE2-70A7330E3DC4}"/>
              </a:ext>
            </a:extLst>
          </p:cNvPr>
          <p:cNvGrpSpPr/>
          <p:nvPr/>
        </p:nvGrpSpPr>
        <p:grpSpPr>
          <a:xfrm rot="18900000">
            <a:off x="3480201" y="2095906"/>
            <a:ext cx="167794" cy="190790"/>
            <a:chOff x="9818032" y="6128939"/>
            <a:chExt cx="186434" cy="211985"/>
          </a:xfrm>
          <a:noFill/>
        </p:grpSpPr>
        <p:sp>
          <p:nvSpPr>
            <p:cNvPr id="201" name="四角形: 角を丸くする 200">
              <a:extLst>
                <a:ext uri="{FF2B5EF4-FFF2-40B4-BE49-F238E27FC236}">
                  <a16:creationId xmlns:a16="http://schemas.microsoft.com/office/drawing/2014/main" xmlns="" id="{548E0FD7-ABAD-872B-E7C9-787D95D3B0E7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02" name="直線コネクタ 201">
              <a:extLst>
                <a:ext uri="{FF2B5EF4-FFF2-40B4-BE49-F238E27FC236}">
                  <a16:creationId xmlns:a16="http://schemas.microsoft.com/office/drawing/2014/main" xmlns="" id="{1501A08E-6511-F048-FAB9-E417DCE887AD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3" name="グループ化 202">
            <a:extLst>
              <a:ext uri="{FF2B5EF4-FFF2-40B4-BE49-F238E27FC236}">
                <a16:creationId xmlns:a16="http://schemas.microsoft.com/office/drawing/2014/main" xmlns="" id="{E796DFAF-A6B6-EF68-D9A0-A24E6F06FE7B}"/>
              </a:ext>
            </a:extLst>
          </p:cNvPr>
          <p:cNvGrpSpPr/>
          <p:nvPr/>
        </p:nvGrpSpPr>
        <p:grpSpPr>
          <a:xfrm rot="2700000">
            <a:off x="3726173" y="2104036"/>
            <a:ext cx="167794" cy="190790"/>
            <a:chOff x="9818032" y="6128939"/>
            <a:chExt cx="186434" cy="211985"/>
          </a:xfrm>
          <a:noFill/>
        </p:grpSpPr>
        <p:sp>
          <p:nvSpPr>
            <p:cNvPr id="204" name="四角形: 角を丸くする 203">
              <a:extLst>
                <a:ext uri="{FF2B5EF4-FFF2-40B4-BE49-F238E27FC236}">
                  <a16:creationId xmlns:a16="http://schemas.microsoft.com/office/drawing/2014/main" xmlns="" id="{C88B7040-F32A-388A-97F0-8A1E813D169F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05" name="直線コネクタ 204">
              <a:extLst>
                <a:ext uri="{FF2B5EF4-FFF2-40B4-BE49-F238E27FC236}">
                  <a16:creationId xmlns:a16="http://schemas.microsoft.com/office/drawing/2014/main" xmlns="" id="{7CFD0586-4D6A-E6B4-EA3F-12E979063CA7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6" name="グループ化 205">
            <a:extLst>
              <a:ext uri="{FF2B5EF4-FFF2-40B4-BE49-F238E27FC236}">
                <a16:creationId xmlns:a16="http://schemas.microsoft.com/office/drawing/2014/main" xmlns="" id="{FC430240-F7FA-51CC-3C8F-08846BED9C29}"/>
              </a:ext>
            </a:extLst>
          </p:cNvPr>
          <p:cNvGrpSpPr/>
          <p:nvPr/>
        </p:nvGrpSpPr>
        <p:grpSpPr>
          <a:xfrm rot="13500000">
            <a:off x="3484384" y="2341333"/>
            <a:ext cx="167794" cy="190790"/>
            <a:chOff x="9818032" y="6128939"/>
            <a:chExt cx="186434" cy="211985"/>
          </a:xfrm>
          <a:noFill/>
        </p:grpSpPr>
        <p:sp>
          <p:nvSpPr>
            <p:cNvPr id="207" name="四角形: 角を丸くする 206">
              <a:extLst>
                <a:ext uri="{FF2B5EF4-FFF2-40B4-BE49-F238E27FC236}">
                  <a16:creationId xmlns:a16="http://schemas.microsoft.com/office/drawing/2014/main" xmlns="" id="{92A1590D-4858-1E0B-5D21-3BEF49702132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08" name="直線コネクタ 207">
              <a:extLst>
                <a:ext uri="{FF2B5EF4-FFF2-40B4-BE49-F238E27FC236}">
                  <a16:creationId xmlns:a16="http://schemas.microsoft.com/office/drawing/2014/main" xmlns="" id="{3CB474CA-904F-63EE-350D-B07DD384B915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9" name="正方形/長方形 208">
            <a:extLst>
              <a:ext uri="{FF2B5EF4-FFF2-40B4-BE49-F238E27FC236}">
                <a16:creationId xmlns:a16="http://schemas.microsoft.com/office/drawing/2014/main" xmlns="" id="{BD200644-76E6-6E17-6A77-5C7ED0895834}"/>
              </a:ext>
            </a:extLst>
          </p:cNvPr>
          <p:cNvSpPr/>
          <p:nvPr/>
        </p:nvSpPr>
        <p:spPr>
          <a:xfrm rot="2700000">
            <a:off x="3561324" y="2860214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210" name="グループ化 209">
            <a:extLst>
              <a:ext uri="{FF2B5EF4-FFF2-40B4-BE49-F238E27FC236}">
                <a16:creationId xmlns:a16="http://schemas.microsoft.com/office/drawing/2014/main" xmlns="" id="{C4690B4D-EEE6-54BD-D732-E8E9C6B2E80C}"/>
              </a:ext>
            </a:extLst>
          </p:cNvPr>
          <p:cNvGrpSpPr/>
          <p:nvPr/>
        </p:nvGrpSpPr>
        <p:grpSpPr>
          <a:xfrm rot="8100000">
            <a:off x="3733757" y="3021150"/>
            <a:ext cx="167794" cy="190790"/>
            <a:chOff x="9818032" y="6128939"/>
            <a:chExt cx="186434" cy="211985"/>
          </a:xfrm>
          <a:noFill/>
        </p:grpSpPr>
        <p:sp>
          <p:nvSpPr>
            <p:cNvPr id="211" name="四角形: 角を丸くする 210">
              <a:extLst>
                <a:ext uri="{FF2B5EF4-FFF2-40B4-BE49-F238E27FC236}">
                  <a16:creationId xmlns:a16="http://schemas.microsoft.com/office/drawing/2014/main" xmlns="" id="{45044B24-6FAE-90D3-FD5A-25F8ADE0A10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12" name="直線コネクタ 211">
              <a:extLst>
                <a:ext uri="{FF2B5EF4-FFF2-40B4-BE49-F238E27FC236}">
                  <a16:creationId xmlns:a16="http://schemas.microsoft.com/office/drawing/2014/main" xmlns="" id="{A04E7421-83A1-40DE-287D-A286E3406793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3" name="グループ化 212">
            <a:extLst>
              <a:ext uri="{FF2B5EF4-FFF2-40B4-BE49-F238E27FC236}">
                <a16:creationId xmlns:a16="http://schemas.microsoft.com/office/drawing/2014/main" xmlns="" id="{3BD828F7-4E46-A649-65A7-4C9812B90ECC}"/>
              </a:ext>
            </a:extLst>
          </p:cNvPr>
          <p:cNvGrpSpPr/>
          <p:nvPr/>
        </p:nvGrpSpPr>
        <p:grpSpPr>
          <a:xfrm rot="18900000">
            <a:off x="3487784" y="2767592"/>
            <a:ext cx="167794" cy="190790"/>
            <a:chOff x="9818032" y="6128939"/>
            <a:chExt cx="186434" cy="211985"/>
          </a:xfrm>
          <a:noFill/>
        </p:grpSpPr>
        <p:sp>
          <p:nvSpPr>
            <p:cNvPr id="214" name="四角形: 角を丸くする 213">
              <a:extLst>
                <a:ext uri="{FF2B5EF4-FFF2-40B4-BE49-F238E27FC236}">
                  <a16:creationId xmlns:a16="http://schemas.microsoft.com/office/drawing/2014/main" xmlns="" id="{844CAC92-EC23-DD95-1C1F-E7E53E6311A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15" name="直線コネクタ 214">
              <a:extLst>
                <a:ext uri="{FF2B5EF4-FFF2-40B4-BE49-F238E27FC236}">
                  <a16:creationId xmlns:a16="http://schemas.microsoft.com/office/drawing/2014/main" xmlns="" id="{05A0A0B8-2AD4-5AD3-F7F2-BA313791645E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6" name="グループ化 215">
            <a:extLst>
              <a:ext uri="{FF2B5EF4-FFF2-40B4-BE49-F238E27FC236}">
                <a16:creationId xmlns:a16="http://schemas.microsoft.com/office/drawing/2014/main" xmlns="" id="{4ED3684C-F51D-46F9-5A88-D1FF8A712F99}"/>
              </a:ext>
            </a:extLst>
          </p:cNvPr>
          <p:cNvGrpSpPr/>
          <p:nvPr/>
        </p:nvGrpSpPr>
        <p:grpSpPr>
          <a:xfrm rot="2700000">
            <a:off x="3733756" y="2775722"/>
            <a:ext cx="167794" cy="190790"/>
            <a:chOff x="9818032" y="6128939"/>
            <a:chExt cx="186434" cy="211985"/>
          </a:xfrm>
          <a:noFill/>
        </p:grpSpPr>
        <p:sp>
          <p:nvSpPr>
            <p:cNvPr id="218" name="四角形: 角を丸くする 217">
              <a:extLst>
                <a:ext uri="{FF2B5EF4-FFF2-40B4-BE49-F238E27FC236}">
                  <a16:creationId xmlns:a16="http://schemas.microsoft.com/office/drawing/2014/main" xmlns="" id="{E45B22A5-7F04-1069-7E34-9B26FE39F2F9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19" name="直線コネクタ 218">
              <a:extLst>
                <a:ext uri="{FF2B5EF4-FFF2-40B4-BE49-F238E27FC236}">
                  <a16:creationId xmlns:a16="http://schemas.microsoft.com/office/drawing/2014/main" xmlns="" id="{99AA5084-FD01-8AD0-B8D3-770C87A65C8F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0" name="グループ化 219">
            <a:extLst>
              <a:ext uri="{FF2B5EF4-FFF2-40B4-BE49-F238E27FC236}">
                <a16:creationId xmlns:a16="http://schemas.microsoft.com/office/drawing/2014/main" xmlns="" id="{872B3122-F2CF-8CB3-E46E-FE37E93E059D}"/>
              </a:ext>
            </a:extLst>
          </p:cNvPr>
          <p:cNvGrpSpPr/>
          <p:nvPr/>
        </p:nvGrpSpPr>
        <p:grpSpPr>
          <a:xfrm rot="13500000">
            <a:off x="3491967" y="3013019"/>
            <a:ext cx="167794" cy="190790"/>
            <a:chOff x="9818032" y="6128939"/>
            <a:chExt cx="186434" cy="211985"/>
          </a:xfrm>
          <a:noFill/>
        </p:grpSpPr>
        <p:sp>
          <p:nvSpPr>
            <p:cNvPr id="221" name="四角形: 角を丸くする 220">
              <a:extLst>
                <a:ext uri="{FF2B5EF4-FFF2-40B4-BE49-F238E27FC236}">
                  <a16:creationId xmlns:a16="http://schemas.microsoft.com/office/drawing/2014/main" xmlns="" id="{A6112E8C-A61E-A084-FCE5-21318E96F81C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22" name="直線コネクタ 221">
              <a:extLst>
                <a:ext uri="{FF2B5EF4-FFF2-40B4-BE49-F238E27FC236}">
                  <a16:creationId xmlns:a16="http://schemas.microsoft.com/office/drawing/2014/main" xmlns="" id="{C334DE41-A489-564F-9FC2-582459276EBF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3" name="正方形/長方形 222">
            <a:extLst>
              <a:ext uri="{FF2B5EF4-FFF2-40B4-BE49-F238E27FC236}">
                <a16:creationId xmlns:a16="http://schemas.microsoft.com/office/drawing/2014/main" xmlns="" id="{127067D8-A4E8-165B-FB81-50733114DFDF}"/>
              </a:ext>
            </a:extLst>
          </p:cNvPr>
          <p:cNvSpPr/>
          <p:nvPr/>
        </p:nvSpPr>
        <p:spPr>
          <a:xfrm rot="2700000">
            <a:off x="6374176" y="1799130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224" name="グループ化 223">
            <a:extLst>
              <a:ext uri="{FF2B5EF4-FFF2-40B4-BE49-F238E27FC236}">
                <a16:creationId xmlns:a16="http://schemas.microsoft.com/office/drawing/2014/main" xmlns="" id="{3531F0C4-7893-5F56-F2DF-876617A6AA2F}"/>
              </a:ext>
            </a:extLst>
          </p:cNvPr>
          <p:cNvGrpSpPr/>
          <p:nvPr/>
        </p:nvGrpSpPr>
        <p:grpSpPr>
          <a:xfrm rot="8100000">
            <a:off x="6546609" y="1960066"/>
            <a:ext cx="167794" cy="190790"/>
            <a:chOff x="9818032" y="6128939"/>
            <a:chExt cx="186434" cy="211985"/>
          </a:xfrm>
          <a:noFill/>
        </p:grpSpPr>
        <p:sp>
          <p:nvSpPr>
            <p:cNvPr id="225" name="四角形: 角を丸くする 224">
              <a:extLst>
                <a:ext uri="{FF2B5EF4-FFF2-40B4-BE49-F238E27FC236}">
                  <a16:creationId xmlns:a16="http://schemas.microsoft.com/office/drawing/2014/main" xmlns="" id="{ABD80F08-5255-69F5-CD71-49F0D5B82426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26" name="直線コネクタ 225">
              <a:extLst>
                <a:ext uri="{FF2B5EF4-FFF2-40B4-BE49-F238E27FC236}">
                  <a16:creationId xmlns:a16="http://schemas.microsoft.com/office/drawing/2014/main" xmlns="" id="{EE1BEFF5-0378-AAD2-4971-0B50B952BBD3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1" name="グループ化 230">
            <a:extLst>
              <a:ext uri="{FF2B5EF4-FFF2-40B4-BE49-F238E27FC236}">
                <a16:creationId xmlns:a16="http://schemas.microsoft.com/office/drawing/2014/main" xmlns="" id="{EC9BC13C-9893-1AA7-C2A6-FE96964BFC80}"/>
              </a:ext>
            </a:extLst>
          </p:cNvPr>
          <p:cNvGrpSpPr/>
          <p:nvPr/>
        </p:nvGrpSpPr>
        <p:grpSpPr>
          <a:xfrm rot="18900000">
            <a:off x="6300636" y="1706508"/>
            <a:ext cx="167794" cy="190790"/>
            <a:chOff x="9818032" y="6128939"/>
            <a:chExt cx="186434" cy="211985"/>
          </a:xfrm>
          <a:noFill/>
        </p:grpSpPr>
        <p:sp>
          <p:nvSpPr>
            <p:cNvPr id="232" name="四角形: 角を丸くする 231">
              <a:extLst>
                <a:ext uri="{FF2B5EF4-FFF2-40B4-BE49-F238E27FC236}">
                  <a16:creationId xmlns:a16="http://schemas.microsoft.com/office/drawing/2014/main" xmlns="" id="{D80F0376-6C6B-86B1-8C12-34FFAE26A812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33" name="直線コネクタ 232">
              <a:extLst>
                <a:ext uri="{FF2B5EF4-FFF2-40B4-BE49-F238E27FC236}">
                  <a16:creationId xmlns:a16="http://schemas.microsoft.com/office/drawing/2014/main" xmlns="" id="{854989A4-8348-C9C3-EEDA-03171DF0FB02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4" name="グループ化 233">
            <a:extLst>
              <a:ext uri="{FF2B5EF4-FFF2-40B4-BE49-F238E27FC236}">
                <a16:creationId xmlns:a16="http://schemas.microsoft.com/office/drawing/2014/main" xmlns="" id="{4147894D-19AA-5B21-C478-59103FD6F65F}"/>
              </a:ext>
            </a:extLst>
          </p:cNvPr>
          <p:cNvGrpSpPr/>
          <p:nvPr/>
        </p:nvGrpSpPr>
        <p:grpSpPr>
          <a:xfrm rot="2700000">
            <a:off x="6546608" y="1714638"/>
            <a:ext cx="167794" cy="190790"/>
            <a:chOff x="9818032" y="6128939"/>
            <a:chExt cx="186434" cy="211985"/>
          </a:xfrm>
          <a:noFill/>
        </p:grpSpPr>
        <p:sp>
          <p:nvSpPr>
            <p:cNvPr id="235" name="四角形: 角を丸くする 234">
              <a:extLst>
                <a:ext uri="{FF2B5EF4-FFF2-40B4-BE49-F238E27FC236}">
                  <a16:creationId xmlns:a16="http://schemas.microsoft.com/office/drawing/2014/main" xmlns="" id="{7BBC0274-657F-9317-16A4-11A18B461D33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36" name="直線コネクタ 235">
              <a:extLst>
                <a:ext uri="{FF2B5EF4-FFF2-40B4-BE49-F238E27FC236}">
                  <a16:creationId xmlns:a16="http://schemas.microsoft.com/office/drawing/2014/main" xmlns="" id="{52C1BC1C-6592-8429-08C0-6F8025C6FD2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7" name="グループ化 236">
            <a:extLst>
              <a:ext uri="{FF2B5EF4-FFF2-40B4-BE49-F238E27FC236}">
                <a16:creationId xmlns:a16="http://schemas.microsoft.com/office/drawing/2014/main" xmlns="" id="{050B09CC-EE23-D652-2BB3-1B5F3A47ECC4}"/>
              </a:ext>
            </a:extLst>
          </p:cNvPr>
          <p:cNvGrpSpPr/>
          <p:nvPr/>
        </p:nvGrpSpPr>
        <p:grpSpPr>
          <a:xfrm rot="13500000">
            <a:off x="6304819" y="1951935"/>
            <a:ext cx="167794" cy="190790"/>
            <a:chOff x="9818032" y="6128939"/>
            <a:chExt cx="186434" cy="211985"/>
          </a:xfrm>
          <a:noFill/>
        </p:grpSpPr>
        <p:sp>
          <p:nvSpPr>
            <p:cNvPr id="238" name="四角形: 角を丸くする 237">
              <a:extLst>
                <a:ext uri="{FF2B5EF4-FFF2-40B4-BE49-F238E27FC236}">
                  <a16:creationId xmlns:a16="http://schemas.microsoft.com/office/drawing/2014/main" xmlns="" id="{33047059-238F-545A-8F04-B4FCE57E5FD6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39" name="直線コネクタ 238">
              <a:extLst>
                <a:ext uri="{FF2B5EF4-FFF2-40B4-BE49-F238E27FC236}">
                  <a16:creationId xmlns:a16="http://schemas.microsoft.com/office/drawing/2014/main" xmlns="" id="{E56C3C88-DDF7-F66B-2092-7DFFCB7C3238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0" name="正方形/長方形 239">
            <a:extLst>
              <a:ext uri="{FF2B5EF4-FFF2-40B4-BE49-F238E27FC236}">
                <a16:creationId xmlns:a16="http://schemas.microsoft.com/office/drawing/2014/main" xmlns="" id="{C8C4AF83-388F-685C-AD70-BD606BF7749B}"/>
              </a:ext>
            </a:extLst>
          </p:cNvPr>
          <p:cNvSpPr/>
          <p:nvPr/>
        </p:nvSpPr>
        <p:spPr>
          <a:xfrm rot="2700000">
            <a:off x="6374176" y="2474276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242" name="グループ化 241">
            <a:extLst>
              <a:ext uri="{FF2B5EF4-FFF2-40B4-BE49-F238E27FC236}">
                <a16:creationId xmlns:a16="http://schemas.microsoft.com/office/drawing/2014/main" xmlns="" id="{503F60FA-2E2E-B44A-A7D2-BFD7989B1DE9}"/>
              </a:ext>
            </a:extLst>
          </p:cNvPr>
          <p:cNvGrpSpPr/>
          <p:nvPr/>
        </p:nvGrpSpPr>
        <p:grpSpPr>
          <a:xfrm rot="8100000">
            <a:off x="6546609" y="2635212"/>
            <a:ext cx="167794" cy="190790"/>
            <a:chOff x="9818032" y="6128939"/>
            <a:chExt cx="186434" cy="211985"/>
          </a:xfrm>
          <a:noFill/>
        </p:grpSpPr>
        <p:sp>
          <p:nvSpPr>
            <p:cNvPr id="243" name="四角形: 角を丸くする 242">
              <a:extLst>
                <a:ext uri="{FF2B5EF4-FFF2-40B4-BE49-F238E27FC236}">
                  <a16:creationId xmlns:a16="http://schemas.microsoft.com/office/drawing/2014/main" xmlns="" id="{CF0D4436-4007-B356-274D-2352173D444E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44" name="直線コネクタ 243">
              <a:extLst>
                <a:ext uri="{FF2B5EF4-FFF2-40B4-BE49-F238E27FC236}">
                  <a16:creationId xmlns:a16="http://schemas.microsoft.com/office/drawing/2014/main" xmlns="" id="{DFF5ED29-2076-63E6-A59E-A4A8315AA5CC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5" name="グループ化 244">
            <a:extLst>
              <a:ext uri="{FF2B5EF4-FFF2-40B4-BE49-F238E27FC236}">
                <a16:creationId xmlns:a16="http://schemas.microsoft.com/office/drawing/2014/main" xmlns="" id="{D7457413-0B9C-F01F-9464-EFD9D51C0CB0}"/>
              </a:ext>
            </a:extLst>
          </p:cNvPr>
          <p:cNvGrpSpPr/>
          <p:nvPr/>
        </p:nvGrpSpPr>
        <p:grpSpPr>
          <a:xfrm rot="18900000">
            <a:off x="6300636" y="2381654"/>
            <a:ext cx="167794" cy="190790"/>
            <a:chOff x="9818032" y="6128939"/>
            <a:chExt cx="186434" cy="211985"/>
          </a:xfrm>
          <a:noFill/>
        </p:grpSpPr>
        <p:sp>
          <p:nvSpPr>
            <p:cNvPr id="246" name="四角形: 角を丸くする 245">
              <a:extLst>
                <a:ext uri="{FF2B5EF4-FFF2-40B4-BE49-F238E27FC236}">
                  <a16:creationId xmlns:a16="http://schemas.microsoft.com/office/drawing/2014/main" xmlns="" id="{25DDF51E-4CBB-7A52-1FE0-335353CD393A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47" name="直線コネクタ 246">
              <a:extLst>
                <a:ext uri="{FF2B5EF4-FFF2-40B4-BE49-F238E27FC236}">
                  <a16:creationId xmlns:a16="http://schemas.microsoft.com/office/drawing/2014/main" xmlns="" id="{7725568B-0C3E-C382-0EB6-67927863EF0C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9" name="グループ化 248">
            <a:extLst>
              <a:ext uri="{FF2B5EF4-FFF2-40B4-BE49-F238E27FC236}">
                <a16:creationId xmlns:a16="http://schemas.microsoft.com/office/drawing/2014/main" xmlns="" id="{46C26B0B-DB1D-10DC-7EAD-E03436FFA0CD}"/>
              </a:ext>
            </a:extLst>
          </p:cNvPr>
          <p:cNvGrpSpPr/>
          <p:nvPr/>
        </p:nvGrpSpPr>
        <p:grpSpPr>
          <a:xfrm rot="2700000">
            <a:off x="6546608" y="2389784"/>
            <a:ext cx="167794" cy="190790"/>
            <a:chOff x="9818032" y="6128939"/>
            <a:chExt cx="186434" cy="211985"/>
          </a:xfrm>
          <a:noFill/>
        </p:grpSpPr>
        <p:sp>
          <p:nvSpPr>
            <p:cNvPr id="250" name="四角形: 角を丸くする 249">
              <a:extLst>
                <a:ext uri="{FF2B5EF4-FFF2-40B4-BE49-F238E27FC236}">
                  <a16:creationId xmlns:a16="http://schemas.microsoft.com/office/drawing/2014/main" xmlns="" id="{EE061E42-45A6-E4A5-1D64-2EEEFFBB5C92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51" name="直線コネクタ 250">
              <a:extLst>
                <a:ext uri="{FF2B5EF4-FFF2-40B4-BE49-F238E27FC236}">
                  <a16:creationId xmlns:a16="http://schemas.microsoft.com/office/drawing/2014/main" xmlns="" id="{A3B7443B-1D30-C9EA-82B3-B10D9011B8FD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2" name="グループ化 251">
            <a:extLst>
              <a:ext uri="{FF2B5EF4-FFF2-40B4-BE49-F238E27FC236}">
                <a16:creationId xmlns:a16="http://schemas.microsoft.com/office/drawing/2014/main" xmlns="" id="{255AB2BB-7A2D-DD85-C653-72297D1E7841}"/>
              </a:ext>
            </a:extLst>
          </p:cNvPr>
          <p:cNvGrpSpPr/>
          <p:nvPr/>
        </p:nvGrpSpPr>
        <p:grpSpPr>
          <a:xfrm rot="13500000">
            <a:off x="6304819" y="2627081"/>
            <a:ext cx="167794" cy="190790"/>
            <a:chOff x="9818032" y="6128939"/>
            <a:chExt cx="186434" cy="211985"/>
          </a:xfrm>
          <a:noFill/>
        </p:grpSpPr>
        <p:sp>
          <p:nvSpPr>
            <p:cNvPr id="253" name="四角形: 角を丸くする 252">
              <a:extLst>
                <a:ext uri="{FF2B5EF4-FFF2-40B4-BE49-F238E27FC236}">
                  <a16:creationId xmlns:a16="http://schemas.microsoft.com/office/drawing/2014/main" xmlns="" id="{C0D1FFC6-4C15-9966-CFD8-3ED85DB90733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54" name="直線コネクタ 253">
              <a:extLst>
                <a:ext uri="{FF2B5EF4-FFF2-40B4-BE49-F238E27FC236}">
                  <a16:creationId xmlns:a16="http://schemas.microsoft.com/office/drawing/2014/main" xmlns="" id="{788C783D-E970-2B91-ABE7-E04604C58ADD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6" name="正方形/長方形 255">
            <a:extLst>
              <a:ext uri="{FF2B5EF4-FFF2-40B4-BE49-F238E27FC236}">
                <a16:creationId xmlns:a16="http://schemas.microsoft.com/office/drawing/2014/main" xmlns="" id="{A951EA10-7015-977E-FD11-9BA7B9B764F2}"/>
              </a:ext>
            </a:extLst>
          </p:cNvPr>
          <p:cNvSpPr/>
          <p:nvPr/>
        </p:nvSpPr>
        <p:spPr>
          <a:xfrm rot="2700000">
            <a:off x="6381759" y="3145962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257" name="グループ化 256">
            <a:extLst>
              <a:ext uri="{FF2B5EF4-FFF2-40B4-BE49-F238E27FC236}">
                <a16:creationId xmlns:a16="http://schemas.microsoft.com/office/drawing/2014/main" xmlns="" id="{95C23060-0C95-3466-EEF9-94406D84B6F5}"/>
              </a:ext>
            </a:extLst>
          </p:cNvPr>
          <p:cNvGrpSpPr/>
          <p:nvPr/>
        </p:nvGrpSpPr>
        <p:grpSpPr>
          <a:xfrm rot="8100000">
            <a:off x="6554192" y="3306898"/>
            <a:ext cx="167794" cy="190790"/>
            <a:chOff x="9818032" y="6128939"/>
            <a:chExt cx="186434" cy="211985"/>
          </a:xfrm>
          <a:noFill/>
        </p:grpSpPr>
        <p:sp>
          <p:nvSpPr>
            <p:cNvPr id="258" name="四角形: 角を丸くする 257">
              <a:extLst>
                <a:ext uri="{FF2B5EF4-FFF2-40B4-BE49-F238E27FC236}">
                  <a16:creationId xmlns:a16="http://schemas.microsoft.com/office/drawing/2014/main" xmlns="" id="{541BB867-B980-F3EE-ABEF-FEE6413D0577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59" name="直線コネクタ 258">
              <a:extLst>
                <a:ext uri="{FF2B5EF4-FFF2-40B4-BE49-F238E27FC236}">
                  <a16:creationId xmlns:a16="http://schemas.microsoft.com/office/drawing/2014/main" xmlns="" id="{A7F76E83-2EA9-3F93-FE7D-2D316F8F15F1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0" name="グループ化 259">
            <a:extLst>
              <a:ext uri="{FF2B5EF4-FFF2-40B4-BE49-F238E27FC236}">
                <a16:creationId xmlns:a16="http://schemas.microsoft.com/office/drawing/2014/main" xmlns="" id="{ED444ACC-8D00-52AD-F286-46BE600CF0C5}"/>
              </a:ext>
            </a:extLst>
          </p:cNvPr>
          <p:cNvGrpSpPr/>
          <p:nvPr/>
        </p:nvGrpSpPr>
        <p:grpSpPr>
          <a:xfrm rot="18900000">
            <a:off x="6308219" y="3053340"/>
            <a:ext cx="167794" cy="190790"/>
            <a:chOff x="9818032" y="6128939"/>
            <a:chExt cx="186434" cy="211985"/>
          </a:xfrm>
          <a:noFill/>
        </p:grpSpPr>
        <p:sp>
          <p:nvSpPr>
            <p:cNvPr id="261" name="四角形: 角を丸くする 260">
              <a:extLst>
                <a:ext uri="{FF2B5EF4-FFF2-40B4-BE49-F238E27FC236}">
                  <a16:creationId xmlns:a16="http://schemas.microsoft.com/office/drawing/2014/main" xmlns="" id="{848CE860-0FB3-2512-1266-88B12DC305CD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63" name="直線コネクタ 262">
              <a:extLst>
                <a:ext uri="{FF2B5EF4-FFF2-40B4-BE49-F238E27FC236}">
                  <a16:creationId xmlns:a16="http://schemas.microsoft.com/office/drawing/2014/main" xmlns="" id="{005E3D69-612D-A178-1A06-6918009D18B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4" name="グループ化 263">
            <a:extLst>
              <a:ext uri="{FF2B5EF4-FFF2-40B4-BE49-F238E27FC236}">
                <a16:creationId xmlns:a16="http://schemas.microsoft.com/office/drawing/2014/main" xmlns="" id="{DEBFB0F8-98E7-4917-21EF-666CDDFC8D09}"/>
              </a:ext>
            </a:extLst>
          </p:cNvPr>
          <p:cNvGrpSpPr/>
          <p:nvPr/>
        </p:nvGrpSpPr>
        <p:grpSpPr>
          <a:xfrm rot="2700000">
            <a:off x="6554191" y="3061470"/>
            <a:ext cx="167794" cy="190790"/>
            <a:chOff x="9818032" y="6128939"/>
            <a:chExt cx="186434" cy="211985"/>
          </a:xfrm>
          <a:noFill/>
        </p:grpSpPr>
        <p:sp>
          <p:nvSpPr>
            <p:cNvPr id="265" name="四角形: 角を丸くする 264">
              <a:extLst>
                <a:ext uri="{FF2B5EF4-FFF2-40B4-BE49-F238E27FC236}">
                  <a16:creationId xmlns:a16="http://schemas.microsoft.com/office/drawing/2014/main" xmlns="" id="{A6FC379B-A399-F091-C8FC-CA449C214FFE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66" name="直線コネクタ 265">
              <a:extLst>
                <a:ext uri="{FF2B5EF4-FFF2-40B4-BE49-F238E27FC236}">
                  <a16:creationId xmlns:a16="http://schemas.microsoft.com/office/drawing/2014/main" xmlns="" id="{FB34B2EC-0877-6871-E0F4-49FC06FA1BEC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7" name="グループ化 266">
            <a:extLst>
              <a:ext uri="{FF2B5EF4-FFF2-40B4-BE49-F238E27FC236}">
                <a16:creationId xmlns:a16="http://schemas.microsoft.com/office/drawing/2014/main" xmlns="" id="{08DD57CA-EB8D-366F-D869-ED594756F50B}"/>
              </a:ext>
            </a:extLst>
          </p:cNvPr>
          <p:cNvGrpSpPr/>
          <p:nvPr/>
        </p:nvGrpSpPr>
        <p:grpSpPr>
          <a:xfrm rot="13500000">
            <a:off x="6312402" y="3298767"/>
            <a:ext cx="167794" cy="190790"/>
            <a:chOff x="9818032" y="6128939"/>
            <a:chExt cx="186434" cy="211985"/>
          </a:xfrm>
          <a:noFill/>
        </p:grpSpPr>
        <p:sp>
          <p:nvSpPr>
            <p:cNvPr id="268" name="四角形: 角を丸くする 267">
              <a:extLst>
                <a:ext uri="{FF2B5EF4-FFF2-40B4-BE49-F238E27FC236}">
                  <a16:creationId xmlns:a16="http://schemas.microsoft.com/office/drawing/2014/main" xmlns="" id="{5776739B-B8AA-DABB-88B5-D015A2F0D18F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70" name="直線コネクタ 269">
              <a:extLst>
                <a:ext uri="{FF2B5EF4-FFF2-40B4-BE49-F238E27FC236}">
                  <a16:creationId xmlns:a16="http://schemas.microsoft.com/office/drawing/2014/main" xmlns="" id="{A1528F44-EE48-CB16-BAC0-2C53DC82D522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1" name="正方形/長方形 270">
            <a:extLst>
              <a:ext uri="{FF2B5EF4-FFF2-40B4-BE49-F238E27FC236}">
                <a16:creationId xmlns:a16="http://schemas.microsoft.com/office/drawing/2014/main" xmlns="" id="{6211A8DE-4444-D9E9-B4CD-19836C7F6B45}"/>
              </a:ext>
            </a:extLst>
          </p:cNvPr>
          <p:cNvSpPr/>
          <p:nvPr/>
        </p:nvSpPr>
        <p:spPr>
          <a:xfrm rot="2700000">
            <a:off x="7084099" y="1796197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272" name="グループ化 271">
            <a:extLst>
              <a:ext uri="{FF2B5EF4-FFF2-40B4-BE49-F238E27FC236}">
                <a16:creationId xmlns:a16="http://schemas.microsoft.com/office/drawing/2014/main" xmlns="" id="{E274D236-7D2A-B72A-1E14-7E6DF58B12D5}"/>
              </a:ext>
            </a:extLst>
          </p:cNvPr>
          <p:cNvGrpSpPr/>
          <p:nvPr/>
        </p:nvGrpSpPr>
        <p:grpSpPr>
          <a:xfrm rot="8100000">
            <a:off x="7256532" y="1957133"/>
            <a:ext cx="167794" cy="190790"/>
            <a:chOff x="9818032" y="6128939"/>
            <a:chExt cx="186434" cy="211985"/>
          </a:xfrm>
          <a:noFill/>
        </p:grpSpPr>
        <p:sp>
          <p:nvSpPr>
            <p:cNvPr id="273" name="四角形: 角を丸くする 272">
              <a:extLst>
                <a:ext uri="{FF2B5EF4-FFF2-40B4-BE49-F238E27FC236}">
                  <a16:creationId xmlns:a16="http://schemas.microsoft.com/office/drawing/2014/main" xmlns="" id="{0F835AFF-C5D6-5C23-08D1-C4E309022227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74" name="直線コネクタ 273">
              <a:extLst>
                <a:ext uri="{FF2B5EF4-FFF2-40B4-BE49-F238E27FC236}">
                  <a16:creationId xmlns:a16="http://schemas.microsoft.com/office/drawing/2014/main" xmlns="" id="{24E4D298-1941-1457-8218-0C9DFD809E9E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5" name="グループ化 274">
            <a:extLst>
              <a:ext uri="{FF2B5EF4-FFF2-40B4-BE49-F238E27FC236}">
                <a16:creationId xmlns:a16="http://schemas.microsoft.com/office/drawing/2014/main" xmlns="" id="{1157B187-FB10-58AE-43D0-1EACC80EB4C7}"/>
              </a:ext>
            </a:extLst>
          </p:cNvPr>
          <p:cNvGrpSpPr/>
          <p:nvPr/>
        </p:nvGrpSpPr>
        <p:grpSpPr>
          <a:xfrm rot="18900000">
            <a:off x="7010559" y="1703575"/>
            <a:ext cx="167794" cy="190790"/>
            <a:chOff x="9818032" y="6128939"/>
            <a:chExt cx="186434" cy="211985"/>
          </a:xfrm>
          <a:noFill/>
        </p:grpSpPr>
        <p:sp>
          <p:nvSpPr>
            <p:cNvPr id="277" name="四角形: 角を丸くする 276">
              <a:extLst>
                <a:ext uri="{FF2B5EF4-FFF2-40B4-BE49-F238E27FC236}">
                  <a16:creationId xmlns:a16="http://schemas.microsoft.com/office/drawing/2014/main" xmlns="" id="{67FDADE5-3F4E-2371-B859-AA9C29B3D7C3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78" name="直線コネクタ 277">
              <a:extLst>
                <a:ext uri="{FF2B5EF4-FFF2-40B4-BE49-F238E27FC236}">
                  <a16:creationId xmlns:a16="http://schemas.microsoft.com/office/drawing/2014/main" xmlns="" id="{E64F6D4E-E698-6C88-D0F9-7E9D7DA04401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9" name="グループ化 278">
            <a:extLst>
              <a:ext uri="{FF2B5EF4-FFF2-40B4-BE49-F238E27FC236}">
                <a16:creationId xmlns:a16="http://schemas.microsoft.com/office/drawing/2014/main" xmlns="" id="{5AA3C37E-7BDB-FE5E-C687-7540E37B800A}"/>
              </a:ext>
            </a:extLst>
          </p:cNvPr>
          <p:cNvGrpSpPr/>
          <p:nvPr/>
        </p:nvGrpSpPr>
        <p:grpSpPr>
          <a:xfrm rot="2700000">
            <a:off x="7256531" y="1711705"/>
            <a:ext cx="167794" cy="190790"/>
            <a:chOff x="9818032" y="6128939"/>
            <a:chExt cx="186434" cy="211985"/>
          </a:xfrm>
          <a:noFill/>
        </p:grpSpPr>
        <p:sp>
          <p:nvSpPr>
            <p:cNvPr id="280" name="四角形: 角を丸くする 279">
              <a:extLst>
                <a:ext uri="{FF2B5EF4-FFF2-40B4-BE49-F238E27FC236}">
                  <a16:creationId xmlns:a16="http://schemas.microsoft.com/office/drawing/2014/main" xmlns="" id="{83F97C94-ABB7-3886-EF60-AE44A5D2D23F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81" name="直線コネクタ 280">
              <a:extLst>
                <a:ext uri="{FF2B5EF4-FFF2-40B4-BE49-F238E27FC236}">
                  <a16:creationId xmlns:a16="http://schemas.microsoft.com/office/drawing/2014/main" xmlns="" id="{C912E471-2E00-B5DE-FDBE-1B3E3BCF2FF5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2" name="グループ化 281">
            <a:extLst>
              <a:ext uri="{FF2B5EF4-FFF2-40B4-BE49-F238E27FC236}">
                <a16:creationId xmlns:a16="http://schemas.microsoft.com/office/drawing/2014/main" xmlns="" id="{EA93D167-6B02-A3A2-5C07-7BB2C7D0CF8D}"/>
              </a:ext>
            </a:extLst>
          </p:cNvPr>
          <p:cNvGrpSpPr/>
          <p:nvPr/>
        </p:nvGrpSpPr>
        <p:grpSpPr>
          <a:xfrm rot="13500000">
            <a:off x="7014742" y="1949002"/>
            <a:ext cx="167794" cy="190790"/>
            <a:chOff x="9818032" y="6128939"/>
            <a:chExt cx="186434" cy="211985"/>
          </a:xfrm>
          <a:noFill/>
        </p:grpSpPr>
        <p:sp>
          <p:nvSpPr>
            <p:cNvPr id="284" name="四角形: 角を丸くする 283">
              <a:extLst>
                <a:ext uri="{FF2B5EF4-FFF2-40B4-BE49-F238E27FC236}">
                  <a16:creationId xmlns:a16="http://schemas.microsoft.com/office/drawing/2014/main" xmlns="" id="{9B3B5ED3-9B0F-7D53-239E-C823EC748DC3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85" name="直線コネクタ 284">
              <a:extLst>
                <a:ext uri="{FF2B5EF4-FFF2-40B4-BE49-F238E27FC236}">
                  <a16:creationId xmlns:a16="http://schemas.microsoft.com/office/drawing/2014/main" xmlns="" id="{967CD97C-E354-ED18-1758-8B930C77E588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6" name="正方形/長方形 285">
            <a:extLst>
              <a:ext uri="{FF2B5EF4-FFF2-40B4-BE49-F238E27FC236}">
                <a16:creationId xmlns:a16="http://schemas.microsoft.com/office/drawing/2014/main" xmlns="" id="{C7DB67CE-14C1-610D-5A18-6018D61B1C46}"/>
              </a:ext>
            </a:extLst>
          </p:cNvPr>
          <p:cNvSpPr/>
          <p:nvPr/>
        </p:nvSpPr>
        <p:spPr>
          <a:xfrm rot="2700000">
            <a:off x="7084099" y="2471343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287" name="グループ化 286">
            <a:extLst>
              <a:ext uri="{FF2B5EF4-FFF2-40B4-BE49-F238E27FC236}">
                <a16:creationId xmlns:a16="http://schemas.microsoft.com/office/drawing/2014/main" xmlns="" id="{4334D735-0B5C-D95B-8C84-7D615256D33A}"/>
              </a:ext>
            </a:extLst>
          </p:cNvPr>
          <p:cNvGrpSpPr/>
          <p:nvPr/>
        </p:nvGrpSpPr>
        <p:grpSpPr>
          <a:xfrm rot="8100000">
            <a:off x="7256532" y="2632279"/>
            <a:ext cx="167794" cy="190790"/>
            <a:chOff x="9818032" y="6128939"/>
            <a:chExt cx="186434" cy="211985"/>
          </a:xfrm>
          <a:noFill/>
        </p:grpSpPr>
        <p:sp>
          <p:nvSpPr>
            <p:cNvPr id="288" name="四角形: 角を丸くする 287">
              <a:extLst>
                <a:ext uri="{FF2B5EF4-FFF2-40B4-BE49-F238E27FC236}">
                  <a16:creationId xmlns:a16="http://schemas.microsoft.com/office/drawing/2014/main" xmlns="" id="{4F3BC6ED-ACE8-FC91-86EE-1B7057BA6BE6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89" name="直線コネクタ 288">
              <a:extLst>
                <a:ext uri="{FF2B5EF4-FFF2-40B4-BE49-F238E27FC236}">
                  <a16:creationId xmlns:a16="http://schemas.microsoft.com/office/drawing/2014/main" xmlns="" id="{353D50FE-3AC4-22E0-BD5E-04DD31F63FC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1" name="グループ化 290">
            <a:extLst>
              <a:ext uri="{FF2B5EF4-FFF2-40B4-BE49-F238E27FC236}">
                <a16:creationId xmlns:a16="http://schemas.microsoft.com/office/drawing/2014/main" xmlns="" id="{880139D2-222E-A8EC-0673-C59A877E8101}"/>
              </a:ext>
            </a:extLst>
          </p:cNvPr>
          <p:cNvGrpSpPr/>
          <p:nvPr/>
        </p:nvGrpSpPr>
        <p:grpSpPr>
          <a:xfrm rot="18900000">
            <a:off x="7010559" y="2378721"/>
            <a:ext cx="167794" cy="190790"/>
            <a:chOff x="9818032" y="6128939"/>
            <a:chExt cx="186434" cy="211985"/>
          </a:xfrm>
          <a:noFill/>
        </p:grpSpPr>
        <p:sp>
          <p:nvSpPr>
            <p:cNvPr id="292" name="四角形: 角を丸くする 291">
              <a:extLst>
                <a:ext uri="{FF2B5EF4-FFF2-40B4-BE49-F238E27FC236}">
                  <a16:creationId xmlns:a16="http://schemas.microsoft.com/office/drawing/2014/main" xmlns="" id="{C39A1D12-3FD5-B21D-7B49-A381C8C03898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93" name="直線コネクタ 292">
              <a:extLst>
                <a:ext uri="{FF2B5EF4-FFF2-40B4-BE49-F238E27FC236}">
                  <a16:creationId xmlns:a16="http://schemas.microsoft.com/office/drawing/2014/main" xmlns="" id="{25AF2E5C-4A4A-2BEE-0809-D651A430FCBD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4" name="グループ化 293">
            <a:extLst>
              <a:ext uri="{FF2B5EF4-FFF2-40B4-BE49-F238E27FC236}">
                <a16:creationId xmlns:a16="http://schemas.microsoft.com/office/drawing/2014/main" xmlns="" id="{33D6032E-F3EE-7288-9A0F-8BE1BF9226BE}"/>
              </a:ext>
            </a:extLst>
          </p:cNvPr>
          <p:cNvGrpSpPr/>
          <p:nvPr/>
        </p:nvGrpSpPr>
        <p:grpSpPr>
          <a:xfrm rot="2700000">
            <a:off x="7256531" y="2386851"/>
            <a:ext cx="167794" cy="190790"/>
            <a:chOff x="9818032" y="6128939"/>
            <a:chExt cx="186434" cy="211985"/>
          </a:xfrm>
          <a:noFill/>
        </p:grpSpPr>
        <p:sp>
          <p:nvSpPr>
            <p:cNvPr id="295" name="四角形: 角を丸くする 294">
              <a:extLst>
                <a:ext uri="{FF2B5EF4-FFF2-40B4-BE49-F238E27FC236}">
                  <a16:creationId xmlns:a16="http://schemas.microsoft.com/office/drawing/2014/main" xmlns="" id="{6D27AED6-76D5-8D7D-F9C7-FEA79713194A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96" name="直線コネクタ 295">
              <a:extLst>
                <a:ext uri="{FF2B5EF4-FFF2-40B4-BE49-F238E27FC236}">
                  <a16:creationId xmlns:a16="http://schemas.microsoft.com/office/drawing/2014/main" xmlns="" id="{D84D3B85-1137-1EBD-02CF-B02AA09A68CB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8" name="グループ化 297">
            <a:extLst>
              <a:ext uri="{FF2B5EF4-FFF2-40B4-BE49-F238E27FC236}">
                <a16:creationId xmlns:a16="http://schemas.microsoft.com/office/drawing/2014/main" xmlns="" id="{F8C37868-1B14-A173-1F07-CA50FD4E1383}"/>
              </a:ext>
            </a:extLst>
          </p:cNvPr>
          <p:cNvGrpSpPr/>
          <p:nvPr/>
        </p:nvGrpSpPr>
        <p:grpSpPr>
          <a:xfrm rot="13500000">
            <a:off x="7014742" y="2624148"/>
            <a:ext cx="167794" cy="190790"/>
            <a:chOff x="9818032" y="6128939"/>
            <a:chExt cx="186434" cy="211985"/>
          </a:xfrm>
          <a:noFill/>
        </p:grpSpPr>
        <p:sp>
          <p:nvSpPr>
            <p:cNvPr id="299" name="四角形: 角を丸くする 298">
              <a:extLst>
                <a:ext uri="{FF2B5EF4-FFF2-40B4-BE49-F238E27FC236}">
                  <a16:creationId xmlns:a16="http://schemas.microsoft.com/office/drawing/2014/main" xmlns="" id="{79BBCFCE-E0D6-CE50-6E9F-4EBB26012167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300" name="直線コネクタ 299">
              <a:extLst>
                <a:ext uri="{FF2B5EF4-FFF2-40B4-BE49-F238E27FC236}">
                  <a16:creationId xmlns:a16="http://schemas.microsoft.com/office/drawing/2014/main" xmlns="" id="{9809D5BC-B891-7FEB-B0F1-423CF477D60B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1" name="正方形/長方形 300">
            <a:extLst>
              <a:ext uri="{FF2B5EF4-FFF2-40B4-BE49-F238E27FC236}">
                <a16:creationId xmlns:a16="http://schemas.microsoft.com/office/drawing/2014/main" xmlns="" id="{3D93E0D7-7773-E252-ED0A-5038D07C5C54}"/>
              </a:ext>
            </a:extLst>
          </p:cNvPr>
          <p:cNvSpPr/>
          <p:nvPr/>
        </p:nvSpPr>
        <p:spPr>
          <a:xfrm rot="2700000">
            <a:off x="7091682" y="3143029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302" name="グループ化 301">
            <a:extLst>
              <a:ext uri="{FF2B5EF4-FFF2-40B4-BE49-F238E27FC236}">
                <a16:creationId xmlns:a16="http://schemas.microsoft.com/office/drawing/2014/main" xmlns="" id="{D8BAE72A-3A6A-1FC9-8C44-C9B4BC8BE3EF}"/>
              </a:ext>
            </a:extLst>
          </p:cNvPr>
          <p:cNvGrpSpPr/>
          <p:nvPr/>
        </p:nvGrpSpPr>
        <p:grpSpPr>
          <a:xfrm rot="8100000">
            <a:off x="7264115" y="3303965"/>
            <a:ext cx="167794" cy="190790"/>
            <a:chOff x="9818032" y="6128939"/>
            <a:chExt cx="186434" cy="211985"/>
          </a:xfrm>
          <a:noFill/>
        </p:grpSpPr>
        <p:sp>
          <p:nvSpPr>
            <p:cNvPr id="303" name="四角形: 角を丸くする 302">
              <a:extLst>
                <a:ext uri="{FF2B5EF4-FFF2-40B4-BE49-F238E27FC236}">
                  <a16:creationId xmlns:a16="http://schemas.microsoft.com/office/drawing/2014/main" xmlns="" id="{4458FC54-DB95-37FB-EAA2-B82B417C45A8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305" name="直線コネクタ 304">
              <a:extLst>
                <a:ext uri="{FF2B5EF4-FFF2-40B4-BE49-F238E27FC236}">
                  <a16:creationId xmlns:a16="http://schemas.microsoft.com/office/drawing/2014/main" xmlns="" id="{049FDE58-F33D-E06E-CECB-40729F20A0B9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6" name="グループ化 305">
            <a:extLst>
              <a:ext uri="{FF2B5EF4-FFF2-40B4-BE49-F238E27FC236}">
                <a16:creationId xmlns:a16="http://schemas.microsoft.com/office/drawing/2014/main" xmlns="" id="{632B556B-1F43-26FC-31D0-A8A67BACE192}"/>
              </a:ext>
            </a:extLst>
          </p:cNvPr>
          <p:cNvGrpSpPr/>
          <p:nvPr/>
        </p:nvGrpSpPr>
        <p:grpSpPr>
          <a:xfrm rot="18900000">
            <a:off x="7018142" y="3050407"/>
            <a:ext cx="167794" cy="190790"/>
            <a:chOff x="9818032" y="6128939"/>
            <a:chExt cx="186434" cy="211985"/>
          </a:xfrm>
          <a:noFill/>
        </p:grpSpPr>
        <p:sp>
          <p:nvSpPr>
            <p:cNvPr id="307" name="四角形: 角を丸くする 306">
              <a:extLst>
                <a:ext uri="{FF2B5EF4-FFF2-40B4-BE49-F238E27FC236}">
                  <a16:creationId xmlns:a16="http://schemas.microsoft.com/office/drawing/2014/main" xmlns="" id="{BF291B6E-8C9E-DF4A-04EB-9D154EB174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308" name="直線コネクタ 307">
              <a:extLst>
                <a:ext uri="{FF2B5EF4-FFF2-40B4-BE49-F238E27FC236}">
                  <a16:creationId xmlns:a16="http://schemas.microsoft.com/office/drawing/2014/main" xmlns="" id="{34424CD6-67F1-0219-CF5D-1849F61A8631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9" name="グループ化 308">
            <a:extLst>
              <a:ext uri="{FF2B5EF4-FFF2-40B4-BE49-F238E27FC236}">
                <a16:creationId xmlns:a16="http://schemas.microsoft.com/office/drawing/2014/main" xmlns="" id="{45825E19-F0E4-4560-00AB-513C87CAE41E}"/>
              </a:ext>
            </a:extLst>
          </p:cNvPr>
          <p:cNvGrpSpPr/>
          <p:nvPr/>
        </p:nvGrpSpPr>
        <p:grpSpPr>
          <a:xfrm rot="2700000">
            <a:off x="7264114" y="3058537"/>
            <a:ext cx="167794" cy="190790"/>
            <a:chOff x="9818032" y="6128939"/>
            <a:chExt cx="186434" cy="211985"/>
          </a:xfrm>
          <a:noFill/>
        </p:grpSpPr>
        <p:sp>
          <p:nvSpPr>
            <p:cNvPr id="310" name="四角形: 角を丸くする 309">
              <a:extLst>
                <a:ext uri="{FF2B5EF4-FFF2-40B4-BE49-F238E27FC236}">
                  <a16:creationId xmlns:a16="http://schemas.microsoft.com/office/drawing/2014/main" xmlns="" id="{C3EB8ABE-ED57-7918-43EF-4D50CA496BFA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312" name="直線コネクタ 311">
              <a:extLst>
                <a:ext uri="{FF2B5EF4-FFF2-40B4-BE49-F238E27FC236}">
                  <a16:creationId xmlns:a16="http://schemas.microsoft.com/office/drawing/2014/main" xmlns="" id="{7406230D-C52A-739C-C218-76177C785925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3" name="グループ化 312">
            <a:extLst>
              <a:ext uri="{FF2B5EF4-FFF2-40B4-BE49-F238E27FC236}">
                <a16:creationId xmlns:a16="http://schemas.microsoft.com/office/drawing/2014/main" xmlns="" id="{5BB18735-429C-3EA0-8BB3-0487EFDB0C0E}"/>
              </a:ext>
            </a:extLst>
          </p:cNvPr>
          <p:cNvGrpSpPr/>
          <p:nvPr/>
        </p:nvGrpSpPr>
        <p:grpSpPr>
          <a:xfrm rot="13500000">
            <a:off x="7022325" y="3295834"/>
            <a:ext cx="167794" cy="190790"/>
            <a:chOff x="9818032" y="6128939"/>
            <a:chExt cx="186434" cy="211985"/>
          </a:xfrm>
          <a:noFill/>
        </p:grpSpPr>
        <p:sp>
          <p:nvSpPr>
            <p:cNvPr id="314" name="四角形: 角を丸くする 313">
              <a:extLst>
                <a:ext uri="{FF2B5EF4-FFF2-40B4-BE49-F238E27FC236}">
                  <a16:creationId xmlns:a16="http://schemas.microsoft.com/office/drawing/2014/main" xmlns="" id="{1EDC66B7-58D4-844C-68CC-D1B3021948F7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315" name="直線コネクタ 314">
              <a:extLst>
                <a:ext uri="{FF2B5EF4-FFF2-40B4-BE49-F238E27FC236}">
                  <a16:creationId xmlns:a16="http://schemas.microsoft.com/office/drawing/2014/main" xmlns="" id="{4E28685F-8787-D81D-EC8A-6C1939725CE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6" name="正方形/長方形 315">
            <a:extLst>
              <a:ext uri="{FF2B5EF4-FFF2-40B4-BE49-F238E27FC236}">
                <a16:creationId xmlns:a16="http://schemas.microsoft.com/office/drawing/2014/main" xmlns="" id="{3BBDC43F-9E28-41EA-6A92-A8C640195EC2}"/>
              </a:ext>
            </a:extLst>
          </p:cNvPr>
          <p:cNvSpPr/>
          <p:nvPr/>
        </p:nvSpPr>
        <p:spPr>
          <a:xfrm rot="2700000">
            <a:off x="7782555" y="1513383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317" name="グループ化 316">
            <a:extLst>
              <a:ext uri="{FF2B5EF4-FFF2-40B4-BE49-F238E27FC236}">
                <a16:creationId xmlns:a16="http://schemas.microsoft.com/office/drawing/2014/main" xmlns="" id="{D6C09E03-AF6F-4AFA-B277-96E245E1B8CB}"/>
              </a:ext>
            </a:extLst>
          </p:cNvPr>
          <p:cNvGrpSpPr/>
          <p:nvPr/>
        </p:nvGrpSpPr>
        <p:grpSpPr>
          <a:xfrm rot="8100000">
            <a:off x="7954988" y="1674319"/>
            <a:ext cx="167794" cy="190790"/>
            <a:chOff x="9818032" y="6128939"/>
            <a:chExt cx="186434" cy="211985"/>
          </a:xfrm>
          <a:noFill/>
        </p:grpSpPr>
        <p:sp>
          <p:nvSpPr>
            <p:cNvPr id="319" name="四角形: 角を丸くする 318">
              <a:extLst>
                <a:ext uri="{FF2B5EF4-FFF2-40B4-BE49-F238E27FC236}">
                  <a16:creationId xmlns:a16="http://schemas.microsoft.com/office/drawing/2014/main" xmlns="" id="{98E46926-F125-F644-81CA-1B3858D7553D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320" name="直線コネクタ 319">
              <a:extLst>
                <a:ext uri="{FF2B5EF4-FFF2-40B4-BE49-F238E27FC236}">
                  <a16:creationId xmlns:a16="http://schemas.microsoft.com/office/drawing/2014/main" xmlns="" id="{FDCA1B3B-4475-DEEA-7AE0-30C9759334BE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1" name="グループ化 320">
            <a:extLst>
              <a:ext uri="{FF2B5EF4-FFF2-40B4-BE49-F238E27FC236}">
                <a16:creationId xmlns:a16="http://schemas.microsoft.com/office/drawing/2014/main" xmlns="" id="{FC91EFF3-C2A7-8313-22D9-DAE6194A8AB2}"/>
              </a:ext>
            </a:extLst>
          </p:cNvPr>
          <p:cNvGrpSpPr/>
          <p:nvPr/>
        </p:nvGrpSpPr>
        <p:grpSpPr>
          <a:xfrm rot="18900000">
            <a:off x="7709015" y="1420761"/>
            <a:ext cx="167794" cy="190790"/>
            <a:chOff x="9818032" y="6128939"/>
            <a:chExt cx="186434" cy="211985"/>
          </a:xfrm>
          <a:noFill/>
        </p:grpSpPr>
        <p:sp>
          <p:nvSpPr>
            <p:cNvPr id="322" name="四角形: 角を丸くする 321">
              <a:extLst>
                <a:ext uri="{FF2B5EF4-FFF2-40B4-BE49-F238E27FC236}">
                  <a16:creationId xmlns:a16="http://schemas.microsoft.com/office/drawing/2014/main" xmlns="" id="{2C462381-5718-D9C9-9446-17C04FF41F75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323" name="直線コネクタ 322">
              <a:extLst>
                <a:ext uri="{FF2B5EF4-FFF2-40B4-BE49-F238E27FC236}">
                  <a16:creationId xmlns:a16="http://schemas.microsoft.com/office/drawing/2014/main" xmlns="" id="{20E78551-6126-0826-1FCF-CF2F6476B7A2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4" name="グループ化 323">
            <a:extLst>
              <a:ext uri="{FF2B5EF4-FFF2-40B4-BE49-F238E27FC236}">
                <a16:creationId xmlns:a16="http://schemas.microsoft.com/office/drawing/2014/main" xmlns="" id="{BA880ECC-CE91-6062-2B27-8F541E2B5078}"/>
              </a:ext>
            </a:extLst>
          </p:cNvPr>
          <p:cNvGrpSpPr/>
          <p:nvPr/>
        </p:nvGrpSpPr>
        <p:grpSpPr>
          <a:xfrm rot="2700000">
            <a:off x="7954987" y="1428891"/>
            <a:ext cx="167794" cy="190790"/>
            <a:chOff x="9818032" y="6128939"/>
            <a:chExt cx="186434" cy="211985"/>
          </a:xfrm>
          <a:noFill/>
        </p:grpSpPr>
        <p:sp>
          <p:nvSpPr>
            <p:cNvPr id="326" name="四角形: 角を丸くする 325">
              <a:extLst>
                <a:ext uri="{FF2B5EF4-FFF2-40B4-BE49-F238E27FC236}">
                  <a16:creationId xmlns:a16="http://schemas.microsoft.com/office/drawing/2014/main" xmlns="" id="{6F655655-B73B-22BD-ACDB-FEFC71C991F5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327" name="直線コネクタ 326">
              <a:extLst>
                <a:ext uri="{FF2B5EF4-FFF2-40B4-BE49-F238E27FC236}">
                  <a16:creationId xmlns:a16="http://schemas.microsoft.com/office/drawing/2014/main" xmlns="" id="{B42E90ED-DBE1-57B0-3047-ABE0BA96A488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8" name="グループ化 327">
            <a:extLst>
              <a:ext uri="{FF2B5EF4-FFF2-40B4-BE49-F238E27FC236}">
                <a16:creationId xmlns:a16="http://schemas.microsoft.com/office/drawing/2014/main" xmlns="" id="{FE46573F-6F06-4B37-E162-3943FE162624}"/>
              </a:ext>
            </a:extLst>
          </p:cNvPr>
          <p:cNvGrpSpPr/>
          <p:nvPr/>
        </p:nvGrpSpPr>
        <p:grpSpPr>
          <a:xfrm rot="13500000">
            <a:off x="7713198" y="1666188"/>
            <a:ext cx="167794" cy="190790"/>
            <a:chOff x="9818032" y="6128939"/>
            <a:chExt cx="186434" cy="211985"/>
          </a:xfrm>
          <a:noFill/>
        </p:grpSpPr>
        <p:sp>
          <p:nvSpPr>
            <p:cNvPr id="329" name="四角形: 角を丸くする 328">
              <a:extLst>
                <a:ext uri="{FF2B5EF4-FFF2-40B4-BE49-F238E27FC236}">
                  <a16:creationId xmlns:a16="http://schemas.microsoft.com/office/drawing/2014/main" xmlns="" id="{C8C82918-5AF2-C62A-A121-5BC6A4F5ED39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330" name="直線コネクタ 329">
              <a:extLst>
                <a:ext uri="{FF2B5EF4-FFF2-40B4-BE49-F238E27FC236}">
                  <a16:creationId xmlns:a16="http://schemas.microsoft.com/office/drawing/2014/main" xmlns="" id="{A74F5732-0C3C-1D7C-9208-4FAA92BC9EAE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1" name="正方形/長方形 330">
            <a:extLst>
              <a:ext uri="{FF2B5EF4-FFF2-40B4-BE49-F238E27FC236}">
                <a16:creationId xmlns:a16="http://schemas.microsoft.com/office/drawing/2014/main" xmlns="" id="{EAA7DC7A-5F3D-8DCB-4217-7A03D7D43CA5}"/>
              </a:ext>
            </a:extLst>
          </p:cNvPr>
          <p:cNvSpPr/>
          <p:nvPr/>
        </p:nvSpPr>
        <p:spPr>
          <a:xfrm rot="2700000">
            <a:off x="7782555" y="2188529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338" name="グループ化 337">
            <a:extLst>
              <a:ext uri="{FF2B5EF4-FFF2-40B4-BE49-F238E27FC236}">
                <a16:creationId xmlns:a16="http://schemas.microsoft.com/office/drawing/2014/main" xmlns="" id="{10B0F295-F261-64D7-2865-47287954F475}"/>
              </a:ext>
            </a:extLst>
          </p:cNvPr>
          <p:cNvGrpSpPr/>
          <p:nvPr/>
        </p:nvGrpSpPr>
        <p:grpSpPr>
          <a:xfrm rot="8100000">
            <a:off x="7954988" y="2349465"/>
            <a:ext cx="167794" cy="190790"/>
            <a:chOff x="9818032" y="6128939"/>
            <a:chExt cx="186434" cy="211985"/>
          </a:xfrm>
          <a:noFill/>
        </p:grpSpPr>
        <p:sp>
          <p:nvSpPr>
            <p:cNvPr id="339" name="四角形: 角を丸くする 338">
              <a:extLst>
                <a:ext uri="{FF2B5EF4-FFF2-40B4-BE49-F238E27FC236}">
                  <a16:creationId xmlns:a16="http://schemas.microsoft.com/office/drawing/2014/main" xmlns="" id="{C17ABE0D-CAD3-0772-6FC3-514F48C1104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342" name="直線コネクタ 341">
              <a:extLst>
                <a:ext uri="{FF2B5EF4-FFF2-40B4-BE49-F238E27FC236}">
                  <a16:creationId xmlns:a16="http://schemas.microsoft.com/office/drawing/2014/main" xmlns="" id="{2F362083-ABD1-0C2C-80BE-DB94DCFE332C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4" name="グループ化 343">
            <a:extLst>
              <a:ext uri="{FF2B5EF4-FFF2-40B4-BE49-F238E27FC236}">
                <a16:creationId xmlns:a16="http://schemas.microsoft.com/office/drawing/2014/main" xmlns="" id="{A06596B3-71BA-F43E-462A-7D46A2C6BCD6}"/>
              </a:ext>
            </a:extLst>
          </p:cNvPr>
          <p:cNvGrpSpPr/>
          <p:nvPr/>
        </p:nvGrpSpPr>
        <p:grpSpPr>
          <a:xfrm rot="18900000">
            <a:off x="7709015" y="2095907"/>
            <a:ext cx="167794" cy="190790"/>
            <a:chOff x="9818032" y="6128939"/>
            <a:chExt cx="186434" cy="211985"/>
          </a:xfrm>
          <a:noFill/>
        </p:grpSpPr>
        <p:sp>
          <p:nvSpPr>
            <p:cNvPr id="345" name="四角形: 角を丸くする 344">
              <a:extLst>
                <a:ext uri="{FF2B5EF4-FFF2-40B4-BE49-F238E27FC236}">
                  <a16:creationId xmlns:a16="http://schemas.microsoft.com/office/drawing/2014/main" xmlns="" id="{D21626FC-3B54-FC8C-A30A-F6D8CE2B55A2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346" name="直線コネクタ 345">
              <a:extLst>
                <a:ext uri="{FF2B5EF4-FFF2-40B4-BE49-F238E27FC236}">
                  <a16:creationId xmlns:a16="http://schemas.microsoft.com/office/drawing/2014/main" xmlns="" id="{5E3AE1CF-85FB-D982-3661-87C04A7E0F17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7" name="グループ化 346">
            <a:extLst>
              <a:ext uri="{FF2B5EF4-FFF2-40B4-BE49-F238E27FC236}">
                <a16:creationId xmlns:a16="http://schemas.microsoft.com/office/drawing/2014/main" xmlns="" id="{73F39A59-D088-1E63-043A-350D89E4E6C9}"/>
              </a:ext>
            </a:extLst>
          </p:cNvPr>
          <p:cNvGrpSpPr/>
          <p:nvPr/>
        </p:nvGrpSpPr>
        <p:grpSpPr>
          <a:xfrm rot="2700000">
            <a:off x="7954987" y="2104037"/>
            <a:ext cx="167794" cy="190790"/>
            <a:chOff x="9818032" y="6128939"/>
            <a:chExt cx="186434" cy="211985"/>
          </a:xfrm>
          <a:noFill/>
        </p:grpSpPr>
        <p:sp>
          <p:nvSpPr>
            <p:cNvPr id="348" name="四角形: 角を丸くする 347">
              <a:extLst>
                <a:ext uri="{FF2B5EF4-FFF2-40B4-BE49-F238E27FC236}">
                  <a16:creationId xmlns:a16="http://schemas.microsoft.com/office/drawing/2014/main" xmlns="" id="{93A43F12-944E-A739-9862-7561FBD3AD01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349" name="直線コネクタ 348">
              <a:extLst>
                <a:ext uri="{FF2B5EF4-FFF2-40B4-BE49-F238E27FC236}">
                  <a16:creationId xmlns:a16="http://schemas.microsoft.com/office/drawing/2014/main" xmlns="" id="{DA62E494-197E-98A8-8836-B6C4D28B3FDF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0" name="グループ化 349">
            <a:extLst>
              <a:ext uri="{FF2B5EF4-FFF2-40B4-BE49-F238E27FC236}">
                <a16:creationId xmlns:a16="http://schemas.microsoft.com/office/drawing/2014/main" xmlns="" id="{BD0A7B9D-BA00-6245-B90D-2668AC58460B}"/>
              </a:ext>
            </a:extLst>
          </p:cNvPr>
          <p:cNvGrpSpPr/>
          <p:nvPr/>
        </p:nvGrpSpPr>
        <p:grpSpPr>
          <a:xfrm rot="13500000">
            <a:off x="7713198" y="2341334"/>
            <a:ext cx="167794" cy="190790"/>
            <a:chOff x="9818032" y="6128939"/>
            <a:chExt cx="186434" cy="211985"/>
          </a:xfrm>
          <a:noFill/>
        </p:grpSpPr>
        <p:sp>
          <p:nvSpPr>
            <p:cNvPr id="351" name="四角形: 角を丸くする 350">
              <a:extLst>
                <a:ext uri="{FF2B5EF4-FFF2-40B4-BE49-F238E27FC236}">
                  <a16:creationId xmlns:a16="http://schemas.microsoft.com/office/drawing/2014/main" xmlns="" id="{03408996-D856-3A9B-7D72-52A4D87340A3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352" name="直線コネクタ 351">
              <a:extLst>
                <a:ext uri="{FF2B5EF4-FFF2-40B4-BE49-F238E27FC236}">
                  <a16:creationId xmlns:a16="http://schemas.microsoft.com/office/drawing/2014/main" xmlns="" id="{C7886A16-6730-8F41-D53C-1FBC256A5F4F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3" name="正方形/長方形 352">
            <a:extLst>
              <a:ext uri="{FF2B5EF4-FFF2-40B4-BE49-F238E27FC236}">
                <a16:creationId xmlns:a16="http://schemas.microsoft.com/office/drawing/2014/main" xmlns="" id="{12D7C01B-6D26-A916-A0AF-00AC112775D1}"/>
              </a:ext>
            </a:extLst>
          </p:cNvPr>
          <p:cNvSpPr/>
          <p:nvPr/>
        </p:nvSpPr>
        <p:spPr>
          <a:xfrm rot="2700000">
            <a:off x="7790138" y="2860215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354" name="グループ化 353">
            <a:extLst>
              <a:ext uri="{FF2B5EF4-FFF2-40B4-BE49-F238E27FC236}">
                <a16:creationId xmlns:a16="http://schemas.microsoft.com/office/drawing/2014/main" xmlns="" id="{B5D3905F-BBD6-7BF8-5A1A-DB133086A285}"/>
              </a:ext>
            </a:extLst>
          </p:cNvPr>
          <p:cNvGrpSpPr/>
          <p:nvPr/>
        </p:nvGrpSpPr>
        <p:grpSpPr>
          <a:xfrm rot="8100000">
            <a:off x="7962571" y="3021151"/>
            <a:ext cx="167794" cy="190790"/>
            <a:chOff x="9818032" y="6128939"/>
            <a:chExt cx="186434" cy="211985"/>
          </a:xfrm>
          <a:noFill/>
        </p:grpSpPr>
        <p:sp>
          <p:nvSpPr>
            <p:cNvPr id="355" name="四角形: 角を丸くする 354">
              <a:extLst>
                <a:ext uri="{FF2B5EF4-FFF2-40B4-BE49-F238E27FC236}">
                  <a16:creationId xmlns:a16="http://schemas.microsoft.com/office/drawing/2014/main" xmlns="" id="{C81EDD99-3578-281D-3304-E112FE98429C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356" name="直線コネクタ 355">
              <a:extLst>
                <a:ext uri="{FF2B5EF4-FFF2-40B4-BE49-F238E27FC236}">
                  <a16:creationId xmlns:a16="http://schemas.microsoft.com/office/drawing/2014/main" xmlns="" id="{854D3F8B-7873-02E6-4529-3DEDC9D7FA0A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7" name="グループ化 356">
            <a:extLst>
              <a:ext uri="{FF2B5EF4-FFF2-40B4-BE49-F238E27FC236}">
                <a16:creationId xmlns:a16="http://schemas.microsoft.com/office/drawing/2014/main" xmlns="" id="{444D6FE9-96A9-2F08-A777-9E566320AE24}"/>
              </a:ext>
            </a:extLst>
          </p:cNvPr>
          <p:cNvGrpSpPr/>
          <p:nvPr/>
        </p:nvGrpSpPr>
        <p:grpSpPr>
          <a:xfrm rot="18900000">
            <a:off x="7716598" y="2767593"/>
            <a:ext cx="167794" cy="190790"/>
            <a:chOff x="9818032" y="6128939"/>
            <a:chExt cx="186434" cy="211985"/>
          </a:xfrm>
          <a:noFill/>
        </p:grpSpPr>
        <p:sp>
          <p:nvSpPr>
            <p:cNvPr id="358" name="四角形: 角を丸くする 357">
              <a:extLst>
                <a:ext uri="{FF2B5EF4-FFF2-40B4-BE49-F238E27FC236}">
                  <a16:creationId xmlns:a16="http://schemas.microsoft.com/office/drawing/2014/main" xmlns="" id="{F41C018C-27EC-C1EC-EF96-E289FC745EF5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359" name="直線コネクタ 358">
              <a:extLst>
                <a:ext uri="{FF2B5EF4-FFF2-40B4-BE49-F238E27FC236}">
                  <a16:creationId xmlns:a16="http://schemas.microsoft.com/office/drawing/2014/main" xmlns="" id="{3592061E-98E6-69DF-C33F-CCE000F22479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0" name="グループ化 359">
            <a:extLst>
              <a:ext uri="{FF2B5EF4-FFF2-40B4-BE49-F238E27FC236}">
                <a16:creationId xmlns:a16="http://schemas.microsoft.com/office/drawing/2014/main" xmlns="" id="{F246CD70-588F-A90E-B068-E8E98699FB33}"/>
              </a:ext>
            </a:extLst>
          </p:cNvPr>
          <p:cNvGrpSpPr/>
          <p:nvPr/>
        </p:nvGrpSpPr>
        <p:grpSpPr>
          <a:xfrm rot="2700000">
            <a:off x="7962570" y="2775723"/>
            <a:ext cx="167794" cy="190790"/>
            <a:chOff x="9818032" y="6128939"/>
            <a:chExt cx="186434" cy="211985"/>
          </a:xfrm>
          <a:noFill/>
        </p:grpSpPr>
        <p:sp>
          <p:nvSpPr>
            <p:cNvPr id="361" name="四角形: 角を丸くする 360">
              <a:extLst>
                <a:ext uri="{FF2B5EF4-FFF2-40B4-BE49-F238E27FC236}">
                  <a16:creationId xmlns:a16="http://schemas.microsoft.com/office/drawing/2014/main" xmlns="" id="{14045BA0-94A3-5A1D-D246-CCE26853C8C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362" name="直線コネクタ 361">
              <a:extLst>
                <a:ext uri="{FF2B5EF4-FFF2-40B4-BE49-F238E27FC236}">
                  <a16:creationId xmlns:a16="http://schemas.microsoft.com/office/drawing/2014/main" xmlns="" id="{288662BD-7953-054E-9682-AA65A0D1CBA9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3" name="グループ化 362">
            <a:extLst>
              <a:ext uri="{FF2B5EF4-FFF2-40B4-BE49-F238E27FC236}">
                <a16:creationId xmlns:a16="http://schemas.microsoft.com/office/drawing/2014/main" xmlns="" id="{AC3F63C5-8B3D-40D0-EC6A-329BCFE9A7D9}"/>
              </a:ext>
            </a:extLst>
          </p:cNvPr>
          <p:cNvGrpSpPr/>
          <p:nvPr/>
        </p:nvGrpSpPr>
        <p:grpSpPr>
          <a:xfrm rot="13500000">
            <a:off x="7720781" y="3013020"/>
            <a:ext cx="167794" cy="190790"/>
            <a:chOff x="9818032" y="6128939"/>
            <a:chExt cx="186434" cy="211985"/>
          </a:xfrm>
          <a:noFill/>
        </p:grpSpPr>
        <p:sp>
          <p:nvSpPr>
            <p:cNvPr id="364" name="四角形: 角を丸くする 363">
              <a:extLst>
                <a:ext uri="{FF2B5EF4-FFF2-40B4-BE49-F238E27FC236}">
                  <a16:creationId xmlns:a16="http://schemas.microsoft.com/office/drawing/2014/main" xmlns="" id="{A15E016D-59B4-3A3D-B1BD-FA4F523A5D7A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365" name="直線コネクタ 364">
              <a:extLst>
                <a:ext uri="{FF2B5EF4-FFF2-40B4-BE49-F238E27FC236}">
                  <a16:creationId xmlns:a16="http://schemas.microsoft.com/office/drawing/2014/main" xmlns="" id="{E00819DB-19E3-654A-E3B5-610D150A67EA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6" name="正方形/長方形 365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2700000">
            <a:off x="7790137" y="3513017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367" name="グループ化 366">
            <a:extLst>
              <a:ext uri="{FF2B5EF4-FFF2-40B4-BE49-F238E27FC236}">
                <a16:creationId xmlns:a16="http://schemas.microsoft.com/office/drawing/2014/main" xmlns="" id="{642BDE6B-04D6-84DF-A38F-C003E042AC00}"/>
              </a:ext>
            </a:extLst>
          </p:cNvPr>
          <p:cNvGrpSpPr/>
          <p:nvPr/>
        </p:nvGrpSpPr>
        <p:grpSpPr>
          <a:xfrm rot="8100000">
            <a:off x="7962570" y="3673953"/>
            <a:ext cx="167794" cy="190790"/>
            <a:chOff x="9818032" y="6128939"/>
            <a:chExt cx="186434" cy="211985"/>
          </a:xfrm>
          <a:noFill/>
        </p:grpSpPr>
        <p:sp>
          <p:nvSpPr>
            <p:cNvPr id="368" name="四角形: 角を丸くする 367">
              <a:extLst>
                <a:ext uri="{FF2B5EF4-FFF2-40B4-BE49-F238E27FC236}">
                  <a16:creationId xmlns:a16="http://schemas.microsoft.com/office/drawing/2014/main" xmlns="" id="{B0385014-0906-3168-A27E-6E779EB5E06E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369" name="直線コネクタ 368">
              <a:extLst>
                <a:ext uri="{FF2B5EF4-FFF2-40B4-BE49-F238E27FC236}">
                  <a16:creationId xmlns:a16="http://schemas.microsoft.com/office/drawing/2014/main" xmlns="" id="{E41E3327-8402-D196-FBD0-8FE3E19AA8E7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0" name="グループ化 369">
            <a:extLst>
              <a:ext uri="{FF2B5EF4-FFF2-40B4-BE49-F238E27FC236}">
                <a16:creationId xmlns:a16="http://schemas.microsoft.com/office/drawing/2014/main" xmlns="" id="{5CC6E357-5A31-7FA8-F40F-B1A95B8BE0D8}"/>
              </a:ext>
            </a:extLst>
          </p:cNvPr>
          <p:cNvGrpSpPr/>
          <p:nvPr/>
        </p:nvGrpSpPr>
        <p:grpSpPr>
          <a:xfrm rot="18900000">
            <a:off x="7716597" y="3420395"/>
            <a:ext cx="167794" cy="190790"/>
            <a:chOff x="9818032" y="6128939"/>
            <a:chExt cx="186434" cy="211985"/>
          </a:xfrm>
          <a:noFill/>
        </p:grpSpPr>
        <p:sp>
          <p:nvSpPr>
            <p:cNvPr id="371" name="四角形: 角を丸くする 370">
              <a:extLst>
                <a:ext uri="{FF2B5EF4-FFF2-40B4-BE49-F238E27FC236}">
                  <a16:creationId xmlns:a16="http://schemas.microsoft.com/office/drawing/2014/main" xmlns="" id="{7B1F80CB-5130-30A1-CF2A-470792E1E08E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372" name="直線コネクタ 371">
              <a:extLst>
                <a:ext uri="{FF2B5EF4-FFF2-40B4-BE49-F238E27FC236}">
                  <a16:creationId xmlns:a16="http://schemas.microsoft.com/office/drawing/2014/main" xmlns="" id="{721C930A-CDBD-E1A8-320B-94E903D60A78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3" name="グループ化 372">
            <a:extLst>
              <a:ext uri="{FF2B5EF4-FFF2-40B4-BE49-F238E27FC236}">
                <a16:creationId xmlns:a16="http://schemas.microsoft.com/office/drawing/2014/main" xmlns="" id="{DB87AA88-6162-EB04-A114-C58C612805C5}"/>
              </a:ext>
            </a:extLst>
          </p:cNvPr>
          <p:cNvGrpSpPr/>
          <p:nvPr/>
        </p:nvGrpSpPr>
        <p:grpSpPr>
          <a:xfrm rot="2700000">
            <a:off x="7962569" y="3428525"/>
            <a:ext cx="167794" cy="190790"/>
            <a:chOff x="9818032" y="6128939"/>
            <a:chExt cx="186434" cy="211985"/>
          </a:xfrm>
          <a:noFill/>
        </p:grpSpPr>
        <p:sp>
          <p:nvSpPr>
            <p:cNvPr id="374" name="四角形: 角を丸くする 373">
              <a:extLst>
                <a:ext uri="{FF2B5EF4-FFF2-40B4-BE49-F238E27FC236}">
                  <a16:creationId xmlns:a16="http://schemas.microsoft.com/office/drawing/2014/main" xmlns="" id="{0F2D534C-00BC-454B-5BCF-3BC40A05C6CF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375" name="直線コネクタ 374">
              <a:extLst>
                <a:ext uri="{FF2B5EF4-FFF2-40B4-BE49-F238E27FC236}">
                  <a16:creationId xmlns:a16="http://schemas.microsoft.com/office/drawing/2014/main" xmlns="" id="{47DC661F-DC17-6F40-6871-9927B8D76AF1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6" name="グループ化 375">
            <a:extLst>
              <a:ext uri="{FF2B5EF4-FFF2-40B4-BE49-F238E27FC236}">
                <a16:creationId xmlns:a16="http://schemas.microsoft.com/office/drawing/2014/main" xmlns="" id="{4264C068-6B4D-A29E-4E27-A3B0106A1A9A}"/>
              </a:ext>
            </a:extLst>
          </p:cNvPr>
          <p:cNvGrpSpPr/>
          <p:nvPr/>
        </p:nvGrpSpPr>
        <p:grpSpPr>
          <a:xfrm rot="13500000">
            <a:off x="7720780" y="3665822"/>
            <a:ext cx="167794" cy="190790"/>
            <a:chOff x="9818032" y="6128939"/>
            <a:chExt cx="186434" cy="211985"/>
          </a:xfrm>
          <a:noFill/>
        </p:grpSpPr>
        <p:sp>
          <p:nvSpPr>
            <p:cNvPr id="385" name="四角形: 角を丸くする 384">
              <a:extLst>
                <a:ext uri="{FF2B5EF4-FFF2-40B4-BE49-F238E27FC236}">
                  <a16:creationId xmlns:a16="http://schemas.microsoft.com/office/drawing/2014/main" xmlns="" id="{34E0E534-84E6-5331-BA1F-A4CAB2D8B7BC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386" name="直線コネクタ 385">
              <a:extLst>
                <a:ext uri="{FF2B5EF4-FFF2-40B4-BE49-F238E27FC236}">
                  <a16:creationId xmlns:a16="http://schemas.microsoft.com/office/drawing/2014/main" xmlns="" id="{F82C7012-A8E2-AA9B-F44B-BE8A63146B25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5" name="Google Shape;125;p7"/>
          <p:cNvGrpSpPr/>
          <p:nvPr/>
        </p:nvGrpSpPr>
        <p:grpSpPr>
          <a:xfrm rot="10800000">
            <a:off x="4824130" y="4819342"/>
            <a:ext cx="170860" cy="496554"/>
            <a:chOff x="7390562" y="3179388"/>
            <a:chExt cx="127347" cy="300138"/>
          </a:xfrm>
        </p:grpSpPr>
        <p:sp>
          <p:nvSpPr>
            <p:cNvPr id="341" name="Google Shape;126;p7"/>
            <p:cNvSpPr/>
            <p:nvPr/>
          </p:nvSpPr>
          <p:spPr>
            <a:xfrm rot="-5400000">
              <a:off x="7450928" y="3377429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127;p7"/>
            <p:cNvSpPr/>
            <p:nvPr/>
          </p:nvSpPr>
          <p:spPr>
            <a:xfrm rot="-5400000">
              <a:off x="7450927" y="3356733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128;p7"/>
            <p:cNvSpPr/>
            <p:nvPr/>
          </p:nvSpPr>
          <p:spPr>
            <a:xfrm rot="-5400000">
              <a:off x="7450928" y="3397476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78" name="Google Shape;129;p7"/>
            <p:cNvGrpSpPr/>
            <p:nvPr/>
          </p:nvGrpSpPr>
          <p:grpSpPr>
            <a:xfrm rot="-5400000">
              <a:off x="7304166" y="3265783"/>
              <a:ext cx="300138" cy="127347"/>
              <a:chOff x="3076576" y="4720429"/>
              <a:chExt cx="817982" cy="246221"/>
            </a:xfrm>
          </p:grpSpPr>
          <p:sp>
            <p:nvSpPr>
              <p:cNvPr id="379" name="Google Shape;130;p7"/>
              <p:cNvSpPr/>
              <p:nvPr/>
            </p:nvSpPr>
            <p:spPr>
              <a:xfrm>
                <a:off x="3076576" y="4720429"/>
                <a:ext cx="45720" cy="246221"/>
              </a:xfrm>
              <a:prstGeom prst="roundRect">
                <a:avLst>
                  <a:gd name="adj" fmla="val 16667"/>
                </a:avLst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0" name="Google Shape;131;p7"/>
              <p:cNvSpPr/>
              <p:nvPr/>
            </p:nvSpPr>
            <p:spPr>
              <a:xfrm>
                <a:off x="3847282" y="4720429"/>
                <a:ext cx="45720" cy="246221"/>
              </a:xfrm>
              <a:prstGeom prst="roundRect">
                <a:avLst>
                  <a:gd name="adj" fmla="val 16667"/>
                </a:avLst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1" name="Google Shape;132;p7"/>
              <p:cNvSpPr/>
              <p:nvPr/>
            </p:nvSpPr>
            <p:spPr>
              <a:xfrm rot="-5400000">
                <a:off x="3464151" y="4437680"/>
                <a:ext cx="47813" cy="813001"/>
              </a:xfrm>
              <a:prstGeom prst="rect">
                <a:avLst/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95" name="Google Shape;1079;p1">
            <a:extLst>
              <a:ext uri="{FF2B5EF4-FFF2-40B4-BE49-F238E27FC236}">
                <a16:creationId xmlns:a16="http://schemas.microsoft.com/office/drawing/2014/main" xmlns="" id="{246585D4-C5A5-6267-91DB-D21855B4F089}"/>
              </a:ext>
            </a:extLst>
          </p:cNvPr>
          <p:cNvSpPr/>
          <p:nvPr/>
        </p:nvSpPr>
        <p:spPr>
          <a:xfrm>
            <a:off x="5129466" y="984600"/>
            <a:ext cx="422060" cy="175631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1079;p1">
            <a:extLst>
              <a:ext uri="{FF2B5EF4-FFF2-40B4-BE49-F238E27FC236}">
                <a16:creationId xmlns:a16="http://schemas.microsoft.com/office/drawing/2014/main" xmlns="" id="{C8099FB4-DE3B-C81E-8532-BC83F47383C0}"/>
              </a:ext>
            </a:extLst>
          </p:cNvPr>
          <p:cNvSpPr/>
          <p:nvPr/>
        </p:nvSpPr>
        <p:spPr>
          <a:xfrm>
            <a:off x="5550991" y="984599"/>
            <a:ext cx="422060" cy="175632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1079;p1">
            <a:extLst>
              <a:ext uri="{FF2B5EF4-FFF2-40B4-BE49-F238E27FC236}">
                <a16:creationId xmlns:a16="http://schemas.microsoft.com/office/drawing/2014/main" xmlns="" id="{246585D4-C5A5-6267-91DB-D21855B4F089}"/>
              </a:ext>
            </a:extLst>
          </p:cNvPr>
          <p:cNvSpPr/>
          <p:nvPr/>
        </p:nvSpPr>
        <p:spPr>
          <a:xfrm>
            <a:off x="5129466" y="1157346"/>
            <a:ext cx="422060" cy="175631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1079;p1">
            <a:extLst>
              <a:ext uri="{FF2B5EF4-FFF2-40B4-BE49-F238E27FC236}">
                <a16:creationId xmlns:a16="http://schemas.microsoft.com/office/drawing/2014/main" xmlns="" id="{C8099FB4-DE3B-C81E-8532-BC83F47383C0}"/>
              </a:ext>
            </a:extLst>
          </p:cNvPr>
          <p:cNvSpPr/>
          <p:nvPr/>
        </p:nvSpPr>
        <p:spPr>
          <a:xfrm>
            <a:off x="5554227" y="1157345"/>
            <a:ext cx="422060" cy="175632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1079;p1">
            <a:extLst>
              <a:ext uri="{FF2B5EF4-FFF2-40B4-BE49-F238E27FC236}">
                <a16:creationId xmlns:a16="http://schemas.microsoft.com/office/drawing/2014/main" xmlns="" id="{246585D4-C5A5-6267-91DB-D21855B4F089}"/>
              </a:ext>
            </a:extLst>
          </p:cNvPr>
          <p:cNvSpPr/>
          <p:nvPr/>
        </p:nvSpPr>
        <p:spPr>
          <a:xfrm>
            <a:off x="5972204" y="1159883"/>
            <a:ext cx="422060" cy="175631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1079;p1">
            <a:extLst>
              <a:ext uri="{FF2B5EF4-FFF2-40B4-BE49-F238E27FC236}">
                <a16:creationId xmlns:a16="http://schemas.microsoft.com/office/drawing/2014/main" xmlns="" id="{C8099FB4-DE3B-C81E-8532-BC83F47383C0}"/>
              </a:ext>
            </a:extLst>
          </p:cNvPr>
          <p:cNvSpPr/>
          <p:nvPr/>
        </p:nvSpPr>
        <p:spPr>
          <a:xfrm>
            <a:off x="5975752" y="984599"/>
            <a:ext cx="422060" cy="175632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82" name="Google Shape;134;p7"/>
          <p:cNvGrpSpPr/>
          <p:nvPr/>
        </p:nvGrpSpPr>
        <p:grpSpPr>
          <a:xfrm>
            <a:off x="8010524" y="977461"/>
            <a:ext cx="177583" cy="218948"/>
            <a:chOff x="9585961" y="2699149"/>
            <a:chExt cx="161070" cy="190214"/>
          </a:xfrm>
        </p:grpSpPr>
        <p:grpSp>
          <p:nvGrpSpPr>
            <p:cNvPr id="383" name="Google Shape;135;p7"/>
            <p:cNvGrpSpPr/>
            <p:nvPr/>
          </p:nvGrpSpPr>
          <p:grpSpPr>
            <a:xfrm>
              <a:off x="9610300" y="2726713"/>
              <a:ext cx="136731" cy="162650"/>
              <a:chOff x="9807149" y="6119159"/>
              <a:chExt cx="186433" cy="221771"/>
            </a:xfrm>
          </p:grpSpPr>
          <p:sp>
            <p:nvSpPr>
              <p:cNvPr id="387" name="Google Shape;136;p7"/>
              <p:cNvSpPr/>
              <p:nvPr/>
            </p:nvSpPr>
            <p:spPr>
              <a:xfrm>
                <a:off x="9807149" y="6154492"/>
                <a:ext cx="186433" cy="186438"/>
              </a:xfrm>
              <a:prstGeom prst="roundRect">
                <a:avLst>
                  <a:gd name="adj" fmla="val 16667"/>
                </a:avLst>
              </a:prstGeom>
              <a:solidFill>
                <a:srgbClr val="C55A11"/>
              </a:solidFill>
              <a:ln w="9525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388" name="Google Shape;137;p7"/>
              <p:cNvCxnSpPr/>
              <p:nvPr/>
            </p:nvCxnSpPr>
            <p:spPr>
              <a:xfrm>
                <a:off x="9813611" y="6119159"/>
                <a:ext cx="167379" cy="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sp>
          <p:nvSpPr>
            <p:cNvPr id="384" name="Google Shape;138;p7"/>
            <p:cNvSpPr txBox="1"/>
            <p:nvPr/>
          </p:nvSpPr>
          <p:spPr>
            <a:xfrm>
              <a:off x="9585961" y="2699149"/>
              <a:ext cx="100079" cy="1724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700" b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高</a:t>
              </a:r>
              <a:endParaRPr sz="8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1" name="Google Shape;134;p7"/>
          <p:cNvGrpSpPr/>
          <p:nvPr/>
        </p:nvGrpSpPr>
        <p:grpSpPr>
          <a:xfrm>
            <a:off x="8177925" y="976899"/>
            <a:ext cx="173308" cy="219786"/>
            <a:chOff x="9585961" y="2698587"/>
            <a:chExt cx="161070" cy="190776"/>
          </a:xfrm>
        </p:grpSpPr>
        <p:grpSp>
          <p:nvGrpSpPr>
            <p:cNvPr id="402" name="Google Shape;135;p7"/>
            <p:cNvGrpSpPr/>
            <p:nvPr/>
          </p:nvGrpSpPr>
          <p:grpSpPr>
            <a:xfrm>
              <a:off x="9610300" y="2726713"/>
              <a:ext cx="136731" cy="162650"/>
              <a:chOff x="9807149" y="6119159"/>
              <a:chExt cx="186433" cy="221771"/>
            </a:xfrm>
          </p:grpSpPr>
          <p:sp>
            <p:nvSpPr>
              <p:cNvPr id="404" name="Google Shape;136;p7"/>
              <p:cNvSpPr/>
              <p:nvPr/>
            </p:nvSpPr>
            <p:spPr>
              <a:xfrm>
                <a:off x="9807149" y="6154492"/>
                <a:ext cx="186433" cy="186438"/>
              </a:xfrm>
              <a:prstGeom prst="roundRect">
                <a:avLst>
                  <a:gd name="adj" fmla="val 16667"/>
                </a:avLst>
              </a:prstGeom>
              <a:solidFill>
                <a:srgbClr val="C55A11"/>
              </a:solidFill>
              <a:ln w="9525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405" name="Google Shape;137;p7"/>
              <p:cNvCxnSpPr/>
              <p:nvPr/>
            </p:nvCxnSpPr>
            <p:spPr>
              <a:xfrm>
                <a:off x="9813611" y="6119159"/>
                <a:ext cx="167379" cy="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sp>
          <p:nvSpPr>
            <p:cNvPr id="403" name="Google Shape;138;p7"/>
            <p:cNvSpPr txBox="1"/>
            <p:nvPr/>
          </p:nvSpPr>
          <p:spPr>
            <a:xfrm>
              <a:off x="9585961" y="2698587"/>
              <a:ext cx="93475" cy="1736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700" b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高</a:t>
              </a:r>
              <a:endParaRPr sz="7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6" name="Google Shape;125;p7"/>
          <p:cNvGrpSpPr/>
          <p:nvPr/>
        </p:nvGrpSpPr>
        <p:grpSpPr>
          <a:xfrm rot="10800000">
            <a:off x="4826738" y="5325640"/>
            <a:ext cx="170860" cy="496554"/>
            <a:chOff x="7390562" y="3179388"/>
            <a:chExt cx="127347" cy="300138"/>
          </a:xfrm>
        </p:grpSpPr>
        <p:sp>
          <p:nvSpPr>
            <p:cNvPr id="407" name="Google Shape;126;p7"/>
            <p:cNvSpPr/>
            <p:nvPr/>
          </p:nvSpPr>
          <p:spPr>
            <a:xfrm rot="-5400000">
              <a:off x="7450928" y="3377429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127;p7"/>
            <p:cNvSpPr/>
            <p:nvPr/>
          </p:nvSpPr>
          <p:spPr>
            <a:xfrm rot="-5400000">
              <a:off x="7450927" y="3356733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" name="Google Shape;128;p7"/>
            <p:cNvSpPr/>
            <p:nvPr/>
          </p:nvSpPr>
          <p:spPr>
            <a:xfrm rot="-5400000">
              <a:off x="7450928" y="3397476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10" name="Google Shape;129;p7"/>
            <p:cNvGrpSpPr/>
            <p:nvPr/>
          </p:nvGrpSpPr>
          <p:grpSpPr>
            <a:xfrm rot="-5400000">
              <a:off x="7304166" y="3265783"/>
              <a:ext cx="300138" cy="127347"/>
              <a:chOff x="3076576" y="4720429"/>
              <a:chExt cx="817982" cy="246221"/>
            </a:xfrm>
          </p:grpSpPr>
          <p:sp>
            <p:nvSpPr>
              <p:cNvPr id="411" name="Google Shape;130;p7"/>
              <p:cNvSpPr/>
              <p:nvPr/>
            </p:nvSpPr>
            <p:spPr>
              <a:xfrm>
                <a:off x="3076576" y="4720429"/>
                <a:ext cx="45720" cy="246221"/>
              </a:xfrm>
              <a:prstGeom prst="roundRect">
                <a:avLst>
                  <a:gd name="adj" fmla="val 16667"/>
                </a:avLst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2" name="Google Shape;131;p7"/>
              <p:cNvSpPr/>
              <p:nvPr/>
            </p:nvSpPr>
            <p:spPr>
              <a:xfrm>
                <a:off x="3847282" y="4720429"/>
                <a:ext cx="45720" cy="246221"/>
              </a:xfrm>
              <a:prstGeom prst="roundRect">
                <a:avLst>
                  <a:gd name="adj" fmla="val 16667"/>
                </a:avLst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3" name="Google Shape;132;p7"/>
              <p:cNvSpPr/>
              <p:nvPr/>
            </p:nvSpPr>
            <p:spPr>
              <a:xfrm rot="-5400000">
                <a:off x="3464151" y="4437680"/>
                <a:ext cx="47813" cy="813001"/>
              </a:xfrm>
              <a:prstGeom prst="rect">
                <a:avLst/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442" name="Google Shape;930;p1">
            <a:extLst>
              <a:ext uri="{FF2B5EF4-FFF2-40B4-BE49-F238E27FC236}">
                <a16:creationId xmlns:a16="http://schemas.microsoft.com/office/drawing/2014/main" xmlns="" id="{83AD1732-5B1F-75E6-65BB-F8F981A3C197}"/>
              </a:ext>
            </a:extLst>
          </p:cNvPr>
          <p:cNvSpPr/>
          <p:nvPr/>
        </p:nvSpPr>
        <p:spPr>
          <a:xfrm rot="10800000">
            <a:off x="4980605" y="4460974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930;p1">
            <a:extLst>
              <a:ext uri="{FF2B5EF4-FFF2-40B4-BE49-F238E27FC236}">
                <a16:creationId xmlns:a16="http://schemas.microsoft.com/office/drawing/2014/main" xmlns="" id="{83AD1732-5B1F-75E6-65BB-F8F981A3C197}"/>
              </a:ext>
            </a:extLst>
          </p:cNvPr>
          <p:cNvSpPr/>
          <p:nvPr/>
        </p:nvSpPr>
        <p:spPr>
          <a:xfrm rot="10800000">
            <a:off x="4975387" y="5163482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46" name="グループ化 445">
            <a:extLst>
              <a:ext uri="{FF2B5EF4-FFF2-40B4-BE49-F238E27FC236}">
                <a16:creationId xmlns="" xmlns:a16="http://schemas.microsoft.com/office/drawing/2014/main" id="{F63305C1-17AE-FB1F-EC6E-844042745E8C}"/>
              </a:ext>
            </a:extLst>
          </p:cNvPr>
          <p:cNvGrpSpPr/>
          <p:nvPr/>
        </p:nvGrpSpPr>
        <p:grpSpPr>
          <a:xfrm>
            <a:off x="3271112" y="4723219"/>
            <a:ext cx="596808" cy="45719"/>
            <a:chOff x="7085413" y="2658776"/>
            <a:chExt cx="663840" cy="45720"/>
          </a:xfrm>
        </p:grpSpPr>
        <p:sp>
          <p:nvSpPr>
            <p:cNvPr id="447" name="正方形/長方形 446">
              <a:extLst>
                <a:ext uri="{FF2B5EF4-FFF2-40B4-BE49-F238E27FC236}">
                  <a16:creationId xmlns="" xmlns:a16="http://schemas.microsoft.com/office/drawing/2014/main" id="{C7EB7A0F-F2FF-D2FA-F5C6-35B52E66B4EB}"/>
                </a:ext>
              </a:extLst>
            </p:cNvPr>
            <p:cNvSpPr/>
            <p:nvPr/>
          </p:nvSpPr>
          <p:spPr>
            <a:xfrm>
              <a:off x="7085413" y="2658776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48" name="正方形/長方形 447">
              <a:extLst>
                <a:ext uri="{FF2B5EF4-FFF2-40B4-BE49-F238E27FC236}">
                  <a16:creationId xmlns="" xmlns:a16="http://schemas.microsoft.com/office/drawing/2014/main" id="{9412088E-27B5-1F7C-2DAA-A68BBEC0BC69}"/>
                </a:ext>
              </a:extLst>
            </p:cNvPr>
            <p:cNvSpPr/>
            <p:nvPr/>
          </p:nvSpPr>
          <p:spPr>
            <a:xfrm>
              <a:off x="7309645" y="2658777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49" name="正方形/長方形 448">
              <a:extLst>
                <a:ext uri="{FF2B5EF4-FFF2-40B4-BE49-F238E27FC236}">
                  <a16:creationId xmlns="" xmlns:a16="http://schemas.microsoft.com/office/drawing/2014/main" id="{1BE84FA7-8DCF-C6E4-5464-ECBA0582BA1F}"/>
                </a:ext>
              </a:extLst>
            </p:cNvPr>
            <p:cNvSpPr/>
            <p:nvPr/>
          </p:nvSpPr>
          <p:spPr>
            <a:xfrm>
              <a:off x="7528925" y="2658776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454" name="グループ化 453">
            <a:extLst>
              <a:ext uri="{FF2B5EF4-FFF2-40B4-BE49-F238E27FC236}">
                <a16:creationId xmlns="" xmlns:a16="http://schemas.microsoft.com/office/drawing/2014/main" id="{38F0D73D-CBC6-2B60-8D73-DCE24569C0CD}"/>
              </a:ext>
            </a:extLst>
          </p:cNvPr>
          <p:cNvGrpSpPr/>
          <p:nvPr/>
        </p:nvGrpSpPr>
        <p:grpSpPr>
          <a:xfrm rot="5400000">
            <a:off x="8026909" y="1541747"/>
            <a:ext cx="564738" cy="57905"/>
            <a:chOff x="3076576" y="4720429"/>
            <a:chExt cx="817981" cy="246221"/>
          </a:xfrm>
        </p:grpSpPr>
        <p:sp>
          <p:nvSpPr>
            <p:cNvPr id="455" name="四角形: 角を丸くする 139">
              <a:extLst>
                <a:ext uri="{FF2B5EF4-FFF2-40B4-BE49-F238E27FC236}">
                  <a16:creationId xmlns="" xmlns:a16="http://schemas.microsoft.com/office/drawing/2014/main" id="{E64B6350-B621-31D7-F635-D3C3E18F5DD6}"/>
                </a:ext>
              </a:extLst>
            </p:cNvPr>
            <p:cNvSpPr/>
            <p:nvPr/>
          </p:nvSpPr>
          <p:spPr>
            <a:xfrm>
              <a:off x="3076576" y="4720429"/>
              <a:ext cx="45720" cy="246221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56" name="四角形: 角を丸くする 140">
              <a:extLst>
                <a:ext uri="{FF2B5EF4-FFF2-40B4-BE49-F238E27FC236}">
                  <a16:creationId xmlns="" xmlns:a16="http://schemas.microsoft.com/office/drawing/2014/main" id="{D167CE92-9309-9BD4-3D63-167F3DD41255}"/>
                </a:ext>
              </a:extLst>
            </p:cNvPr>
            <p:cNvSpPr/>
            <p:nvPr/>
          </p:nvSpPr>
          <p:spPr>
            <a:xfrm>
              <a:off x="3847282" y="4720429"/>
              <a:ext cx="45720" cy="246221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57" name="正方形/長方形 456">
              <a:extLst>
                <a:ext uri="{FF2B5EF4-FFF2-40B4-BE49-F238E27FC236}">
                  <a16:creationId xmlns="" xmlns:a16="http://schemas.microsoft.com/office/drawing/2014/main" id="{F5B13908-49C0-4174-E0CA-6F9A2B4A49DA}"/>
                </a:ext>
              </a:extLst>
            </p:cNvPr>
            <p:cNvSpPr/>
            <p:nvPr/>
          </p:nvSpPr>
          <p:spPr>
            <a:xfrm rot="16200000">
              <a:off x="3454737" y="4439814"/>
              <a:ext cx="66639" cy="813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458" name="グループ化 457">
            <a:extLst>
              <a:ext uri="{FF2B5EF4-FFF2-40B4-BE49-F238E27FC236}">
                <a16:creationId xmlns="" xmlns:a16="http://schemas.microsoft.com/office/drawing/2014/main" id="{F63305C1-17AE-FB1F-EC6E-844042745E8C}"/>
              </a:ext>
            </a:extLst>
          </p:cNvPr>
          <p:cNvGrpSpPr/>
          <p:nvPr/>
        </p:nvGrpSpPr>
        <p:grpSpPr>
          <a:xfrm>
            <a:off x="3669840" y="4682067"/>
            <a:ext cx="596808" cy="45719"/>
            <a:chOff x="7085413" y="2658776"/>
            <a:chExt cx="663840" cy="45720"/>
          </a:xfrm>
        </p:grpSpPr>
        <p:sp>
          <p:nvSpPr>
            <p:cNvPr id="459" name="正方形/長方形 458">
              <a:extLst>
                <a:ext uri="{FF2B5EF4-FFF2-40B4-BE49-F238E27FC236}">
                  <a16:creationId xmlns="" xmlns:a16="http://schemas.microsoft.com/office/drawing/2014/main" id="{C7EB7A0F-F2FF-D2FA-F5C6-35B52E66B4EB}"/>
                </a:ext>
              </a:extLst>
            </p:cNvPr>
            <p:cNvSpPr/>
            <p:nvPr/>
          </p:nvSpPr>
          <p:spPr>
            <a:xfrm>
              <a:off x="7085413" y="2658776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60" name="正方形/長方形 459">
              <a:extLst>
                <a:ext uri="{FF2B5EF4-FFF2-40B4-BE49-F238E27FC236}">
                  <a16:creationId xmlns="" xmlns:a16="http://schemas.microsoft.com/office/drawing/2014/main" id="{9412088E-27B5-1F7C-2DAA-A68BBEC0BC69}"/>
                </a:ext>
              </a:extLst>
            </p:cNvPr>
            <p:cNvSpPr/>
            <p:nvPr/>
          </p:nvSpPr>
          <p:spPr>
            <a:xfrm>
              <a:off x="7309645" y="2658777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61" name="正方形/長方形 460">
              <a:extLst>
                <a:ext uri="{FF2B5EF4-FFF2-40B4-BE49-F238E27FC236}">
                  <a16:creationId xmlns="" xmlns:a16="http://schemas.microsoft.com/office/drawing/2014/main" id="{1BE84FA7-8DCF-C6E4-5464-ECBA0582BA1F}"/>
                </a:ext>
              </a:extLst>
            </p:cNvPr>
            <p:cNvSpPr/>
            <p:nvPr/>
          </p:nvSpPr>
          <p:spPr>
            <a:xfrm>
              <a:off x="7528925" y="2658776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487" name="グループ化 486">
            <a:extLst>
              <a:ext uri="{FF2B5EF4-FFF2-40B4-BE49-F238E27FC236}">
                <a16:creationId xmlns="" xmlns:a16="http://schemas.microsoft.com/office/drawing/2014/main" id="{38F0D73D-CBC6-2B60-8D73-DCE24569C0CD}"/>
              </a:ext>
            </a:extLst>
          </p:cNvPr>
          <p:cNvGrpSpPr/>
          <p:nvPr/>
        </p:nvGrpSpPr>
        <p:grpSpPr>
          <a:xfrm rot="5400000">
            <a:off x="8026908" y="2147084"/>
            <a:ext cx="564738" cy="57905"/>
            <a:chOff x="3076576" y="4720429"/>
            <a:chExt cx="817981" cy="246221"/>
          </a:xfrm>
        </p:grpSpPr>
        <p:sp>
          <p:nvSpPr>
            <p:cNvPr id="488" name="四角形: 角を丸くする 139">
              <a:extLst>
                <a:ext uri="{FF2B5EF4-FFF2-40B4-BE49-F238E27FC236}">
                  <a16:creationId xmlns="" xmlns:a16="http://schemas.microsoft.com/office/drawing/2014/main" id="{E64B6350-B621-31D7-F635-D3C3E18F5DD6}"/>
                </a:ext>
              </a:extLst>
            </p:cNvPr>
            <p:cNvSpPr/>
            <p:nvPr/>
          </p:nvSpPr>
          <p:spPr>
            <a:xfrm>
              <a:off x="3076576" y="4720429"/>
              <a:ext cx="45720" cy="246221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9" name="四角形: 角を丸くする 140">
              <a:extLst>
                <a:ext uri="{FF2B5EF4-FFF2-40B4-BE49-F238E27FC236}">
                  <a16:creationId xmlns="" xmlns:a16="http://schemas.microsoft.com/office/drawing/2014/main" id="{D167CE92-9309-9BD4-3D63-167F3DD41255}"/>
                </a:ext>
              </a:extLst>
            </p:cNvPr>
            <p:cNvSpPr/>
            <p:nvPr/>
          </p:nvSpPr>
          <p:spPr>
            <a:xfrm>
              <a:off x="3847282" y="4720429"/>
              <a:ext cx="45720" cy="246221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90" name="正方形/長方形 489">
              <a:extLst>
                <a:ext uri="{FF2B5EF4-FFF2-40B4-BE49-F238E27FC236}">
                  <a16:creationId xmlns="" xmlns:a16="http://schemas.microsoft.com/office/drawing/2014/main" id="{F5B13908-49C0-4174-E0CA-6F9A2B4A49DA}"/>
                </a:ext>
              </a:extLst>
            </p:cNvPr>
            <p:cNvSpPr/>
            <p:nvPr/>
          </p:nvSpPr>
          <p:spPr>
            <a:xfrm rot="16200000">
              <a:off x="3454737" y="4439814"/>
              <a:ext cx="66639" cy="813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sp>
        <p:nvSpPr>
          <p:cNvPr id="2" name="正方形/長方形 1"/>
          <p:cNvSpPr/>
          <p:nvPr/>
        </p:nvSpPr>
        <p:spPr>
          <a:xfrm>
            <a:off x="6789039" y="947982"/>
            <a:ext cx="494125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3" name="正方形/長方形 442"/>
          <p:cNvSpPr/>
          <p:nvPr/>
        </p:nvSpPr>
        <p:spPr>
          <a:xfrm>
            <a:off x="4221952" y="958164"/>
            <a:ext cx="483667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89" name="Google Shape;143;p7"/>
          <p:cNvGrpSpPr/>
          <p:nvPr/>
        </p:nvGrpSpPr>
        <p:grpSpPr>
          <a:xfrm rot="779500">
            <a:off x="6138702" y="1099757"/>
            <a:ext cx="220496" cy="137720"/>
            <a:chOff x="7934036" y="3959917"/>
            <a:chExt cx="443104" cy="246222"/>
          </a:xfrm>
        </p:grpSpPr>
        <p:sp>
          <p:nvSpPr>
            <p:cNvPr id="390" name="Google Shape;144;p7"/>
            <p:cNvSpPr/>
            <p:nvPr/>
          </p:nvSpPr>
          <p:spPr>
            <a:xfrm>
              <a:off x="7934036" y="3959917"/>
              <a:ext cx="443104" cy="246221"/>
            </a:xfrm>
            <a:prstGeom prst="roundRect">
              <a:avLst>
                <a:gd name="adj" fmla="val 16667"/>
              </a:avLst>
            </a:prstGeom>
            <a:solidFill>
              <a:srgbClr val="7F6000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145;p7"/>
            <p:cNvSpPr/>
            <p:nvPr/>
          </p:nvSpPr>
          <p:spPr>
            <a:xfrm>
              <a:off x="7968245" y="3992653"/>
              <a:ext cx="369305" cy="213486"/>
            </a:xfrm>
            <a:prstGeom prst="rect">
              <a:avLst/>
            </a:prstGeom>
            <a:solidFill>
              <a:srgbClr val="7F6000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50" name="Google Shape;930;p1">
            <a:extLst>
              <a:ext uri="{FF2B5EF4-FFF2-40B4-BE49-F238E27FC236}">
                <a16:creationId xmlns:a16="http://schemas.microsoft.com/office/drawing/2014/main" xmlns="" id="{E8B9B3A4-390D-C47D-C232-2146CD6F39F3}"/>
              </a:ext>
            </a:extLst>
          </p:cNvPr>
          <p:cNvSpPr/>
          <p:nvPr/>
        </p:nvSpPr>
        <p:spPr>
          <a:xfrm rot="16200000">
            <a:off x="5100603" y="489324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930;p1">
            <a:extLst>
              <a:ext uri="{FF2B5EF4-FFF2-40B4-BE49-F238E27FC236}">
                <a16:creationId xmlns:a16="http://schemas.microsoft.com/office/drawing/2014/main" xmlns="" id="{E8B9B3A4-390D-C47D-C232-2146CD6F39F3}"/>
              </a:ext>
            </a:extLst>
          </p:cNvPr>
          <p:cNvSpPr/>
          <p:nvPr/>
        </p:nvSpPr>
        <p:spPr>
          <a:xfrm rot="16200000">
            <a:off x="3702737" y="487781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930;p1">
            <a:extLst>
              <a:ext uri="{FF2B5EF4-FFF2-40B4-BE49-F238E27FC236}">
                <a16:creationId xmlns:a16="http://schemas.microsoft.com/office/drawing/2014/main" xmlns="" id="{E8B9B3A4-390D-C47D-C232-2146CD6F39F3}"/>
              </a:ext>
            </a:extLst>
          </p:cNvPr>
          <p:cNvSpPr/>
          <p:nvPr/>
        </p:nvSpPr>
        <p:spPr>
          <a:xfrm rot="16200000">
            <a:off x="7649337" y="477645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930;p1">
            <a:extLst>
              <a:ext uri="{FF2B5EF4-FFF2-40B4-BE49-F238E27FC236}">
                <a16:creationId xmlns:a16="http://schemas.microsoft.com/office/drawing/2014/main" xmlns="" id="{E8B9B3A4-390D-C47D-C232-2146CD6F39F3}"/>
              </a:ext>
            </a:extLst>
          </p:cNvPr>
          <p:cNvSpPr/>
          <p:nvPr/>
        </p:nvSpPr>
        <p:spPr>
          <a:xfrm rot="16200000">
            <a:off x="6251471" y="476102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正方形/長方形 462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3163353" y="4337287"/>
            <a:ext cx="390846" cy="190224"/>
          </a:xfrm>
          <a:prstGeom prst="rect">
            <a:avLst/>
          </a:prstGeom>
          <a:solidFill>
            <a:srgbClr val="826300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464" name="正方形/長方形 463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10800000">
            <a:off x="3265739" y="5066840"/>
            <a:ext cx="390846" cy="190224"/>
          </a:xfrm>
          <a:prstGeom prst="rect">
            <a:avLst/>
          </a:prstGeom>
          <a:solidFill>
            <a:srgbClr val="826300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465" name="正方形/長方形 464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3328579" y="4733875"/>
            <a:ext cx="103164" cy="21809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466" name="グループ化 465"/>
          <p:cNvGrpSpPr/>
          <p:nvPr/>
        </p:nvGrpSpPr>
        <p:grpSpPr>
          <a:xfrm rot="13494469">
            <a:off x="2107513" y="3397981"/>
            <a:ext cx="622866" cy="604536"/>
            <a:chOff x="5145417" y="3015240"/>
            <a:chExt cx="622866" cy="604536"/>
          </a:xfrm>
        </p:grpSpPr>
        <p:sp>
          <p:nvSpPr>
            <p:cNvPr id="467" name="正方形/長方形 466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2700000">
              <a:off x="5416559" y="3107862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468" name="グループ化 467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8100000">
              <a:off x="5588992" y="3268798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97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98" name="直線コネクタ 497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9" name="グループ化 468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8900000">
              <a:off x="5343019" y="3015240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95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96" name="直線コネクタ 495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4" name="グループ化 473">
              <a:extLst>
                <a:ext uri="{FF2B5EF4-FFF2-40B4-BE49-F238E27FC236}">
                  <a16:creationId xmlns:a16="http://schemas.microsoft.com/office/drawing/2014/main" xmlns="" id="{DEBFB0F8-98E7-4917-21EF-666CDDFC8D09}"/>
                </a:ext>
              </a:extLst>
            </p:cNvPr>
            <p:cNvGrpSpPr/>
            <p:nvPr/>
          </p:nvGrpSpPr>
          <p:grpSpPr>
            <a:xfrm rot="2700000">
              <a:off x="5588991" y="3023370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93" name="四角形: 角を丸くする 264">
                <a:extLst>
                  <a:ext uri="{FF2B5EF4-FFF2-40B4-BE49-F238E27FC236}">
                    <a16:creationId xmlns:a16="http://schemas.microsoft.com/office/drawing/2014/main" xmlns="" id="{A6FC379B-A399-F091-C8FC-CA449C214FFE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94" name="直線コネクタ 493">
                <a:extLst>
                  <a:ext uri="{FF2B5EF4-FFF2-40B4-BE49-F238E27FC236}">
                    <a16:creationId xmlns:a16="http://schemas.microsoft.com/office/drawing/2014/main" xmlns="" id="{FB34B2EC-0877-6871-E0F4-49FC06FA1BEC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75" name="正方形/長方形 474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2700000">
              <a:off x="5230456" y="3293046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476" name="グループ化 475">
              <a:extLst>
                <a:ext uri="{FF2B5EF4-FFF2-40B4-BE49-F238E27FC236}">
                  <a16:creationId xmlns:a16="http://schemas.microsoft.com/office/drawing/2014/main" xmlns="" id="{08DD57CA-EB8D-366F-D869-ED594756F50B}"/>
                </a:ext>
              </a:extLst>
            </p:cNvPr>
            <p:cNvGrpSpPr/>
            <p:nvPr/>
          </p:nvGrpSpPr>
          <p:grpSpPr>
            <a:xfrm rot="13500000">
              <a:off x="5156915" y="3437947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91" name="四角形: 角を丸くする 267">
                <a:extLst>
                  <a:ext uri="{FF2B5EF4-FFF2-40B4-BE49-F238E27FC236}">
                    <a16:creationId xmlns:a16="http://schemas.microsoft.com/office/drawing/2014/main" xmlns="" id="{5776739B-B8AA-DABB-88B5-D015A2F0D18F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92" name="直線コネクタ 491">
                <a:extLst>
                  <a:ext uri="{FF2B5EF4-FFF2-40B4-BE49-F238E27FC236}">
                    <a16:creationId xmlns:a16="http://schemas.microsoft.com/office/drawing/2014/main" xmlns="" id="{A1528F44-EE48-CB16-BAC0-2C53DC82D522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7" name="グループ化 476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8900000">
              <a:off x="5165559" y="319552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81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86" name="直線コネクタ 485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8" name="グループ化 477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8100000">
              <a:off x="5406898" y="3428986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79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80" name="直線コネクタ 479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99" name="グループ化 498"/>
          <p:cNvGrpSpPr/>
          <p:nvPr/>
        </p:nvGrpSpPr>
        <p:grpSpPr>
          <a:xfrm>
            <a:off x="1115593" y="4231354"/>
            <a:ext cx="1056637" cy="544020"/>
            <a:chOff x="208889" y="4198429"/>
            <a:chExt cx="1056637" cy="544020"/>
          </a:xfrm>
        </p:grpSpPr>
        <p:sp>
          <p:nvSpPr>
            <p:cNvPr id="500" name="正方形/長方形 499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348283" y="4343561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501" name="グループ化 500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393651" y="4198429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591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592" name="直線コネクタ 591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2" name="グループ化 501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388856" y="4551659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589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590" name="直線コネクタ 589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3" name="グループ化 502">
              <a:extLst>
                <a:ext uri="{FF2B5EF4-FFF2-40B4-BE49-F238E27FC236}">
                  <a16:creationId xmlns:a16="http://schemas.microsoft.com/office/drawing/2014/main" xmlns="" id="{DEBFB0F8-98E7-4917-21EF-666CDDFC8D09}"/>
                </a:ext>
              </a:extLst>
            </p:cNvPr>
            <p:cNvGrpSpPr/>
            <p:nvPr/>
          </p:nvGrpSpPr>
          <p:grpSpPr>
            <a:xfrm rot="16194469">
              <a:off x="220387" y="4372252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587" name="四角形: 角を丸くする 264">
                <a:extLst>
                  <a:ext uri="{FF2B5EF4-FFF2-40B4-BE49-F238E27FC236}">
                    <a16:creationId xmlns:a16="http://schemas.microsoft.com/office/drawing/2014/main" xmlns="" id="{A6FC379B-A399-F091-C8FC-CA449C214FFE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588" name="直線コネクタ 587">
                <a:extLst>
                  <a:ext uri="{FF2B5EF4-FFF2-40B4-BE49-F238E27FC236}">
                    <a16:creationId xmlns:a16="http://schemas.microsoft.com/office/drawing/2014/main" xmlns="" id="{FB34B2EC-0877-6871-E0F4-49FC06FA1BEC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4" name="正方形/長方形 503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610823" y="4343789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505" name="グループ化 504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641815" y="4549255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585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586" name="直線コネクタ 585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6" name="グループ化 505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635705" y="4213529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583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584" name="直線コネクタ 583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7" name="正方形/長方形 506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870346" y="4343561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508" name="グループ化 507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901338" y="4549027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525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526" name="直線コネクタ 525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9" name="グループ化 508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895228" y="4213301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523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524" name="直線コネクタ 523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10" name="グループ化 509">
              <a:extLst>
                <a:ext uri="{FF2B5EF4-FFF2-40B4-BE49-F238E27FC236}">
                  <a16:creationId xmlns:a16="http://schemas.microsoft.com/office/drawing/2014/main" xmlns="" id="{08DD57CA-EB8D-366F-D869-ED594756F50B}"/>
                </a:ext>
              </a:extLst>
            </p:cNvPr>
            <p:cNvGrpSpPr/>
            <p:nvPr/>
          </p:nvGrpSpPr>
          <p:grpSpPr>
            <a:xfrm rot="5394469">
              <a:off x="1086234" y="439012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511" name="四角形: 角を丸くする 267">
                <a:extLst>
                  <a:ext uri="{FF2B5EF4-FFF2-40B4-BE49-F238E27FC236}">
                    <a16:creationId xmlns:a16="http://schemas.microsoft.com/office/drawing/2014/main" xmlns="" id="{5776739B-B8AA-DABB-88B5-D015A2F0D18F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522" name="直線コネクタ 521">
                <a:extLst>
                  <a:ext uri="{FF2B5EF4-FFF2-40B4-BE49-F238E27FC236}">
                    <a16:creationId xmlns:a16="http://schemas.microsoft.com/office/drawing/2014/main" xmlns="" id="{A1528F44-EE48-CB16-BAC0-2C53DC82D522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93" name="グループ化 592"/>
          <p:cNvGrpSpPr/>
          <p:nvPr/>
        </p:nvGrpSpPr>
        <p:grpSpPr>
          <a:xfrm>
            <a:off x="1092301" y="5116486"/>
            <a:ext cx="1305557" cy="544020"/>
            <a:chOff x="163134" y="5140206"/>
            <a:chExt cx="1305557" cy="544020"/>
          </a:xfrm>
        </p:grpSpPr>
        <p:sp>
          <p:nvSpPr>
            <p:cNvPr id="594" name="正方形/長方形 593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302528" y="5285338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595" name="グループ化 594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347896" y="5140206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49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50" name="直線コネクタ 649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96" name="グループ化 595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343101" y="5493436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47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48" name="直線コネクタ 647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97" name="グループ化 596">
              <a:extLst>
                <a:ext uri="{FF2B5EF4-FFF2-40B4-BE49-F238E27FC236}">
                  <a16:creationId xmlns:a16="http://schemas.microsoft.com/office/drawing/2014/main" xmlns="" id="{DEBFB0F8-98E7-4917-21EF-666CDDFC8D09}"/>
                </a:ext>
              </a:extLst>
            </p:cNvPr>
            <p:cNvGrpSpPr/>
            <p:nvPr/>
          </p:nvGrpSpPr>
          <p:grpSpPr>
            <a:xfrm rot="16194469">
              <a:off x="174632" y="5314029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45" name="四角形: 角を丸くする 264">
                <a:extLst>
                  <a:ext uri="{FF2B5EF4-FFF2-40B4-BE49-F238E27FC236}">
                    <a16:creationId xmlns:a16="http://schemas.microsoft.com/office/drawing/2014/main" xmlns="" id="{A6FC379B-A399-F091-C8FC-CA449C214FFE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46" name="直線コネクタ 645">
                <a:extLst>
                  <a:ext uri="{FF2B5EF4-FFF2-40B4-BE49-F238E27FC236}">
                    <a16:creationId xmlns:a16="http://schemas.microsoft.com/office/drawing/2014/main" xmlns="" id="{FB34B2EC-0877-6871-E0F4-49FC06FA1BEC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98" name="正方形/長方形 597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565068" y="5285566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599" name="グループ化 598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596060" y="5491032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43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44" name="直線コネクタ 643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0" name="グループ化 599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589950" y="5155306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41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42" name="直線コネクタ 641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01" name="正方形/長方形 600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824591" y="5285338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602" name="グループ化 601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855583" y="549080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22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40" name="直線コネクタ 639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3" name="グループ化 602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849473" y="5155078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20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21" name="直線コネクタ 620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04" name="正方形/長方形 603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1079289" y="5285337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611" name="グループ化 610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1110281" y="549080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18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19" name="直線コネクタ 618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12" name="グループ化 611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1104171" y="5155077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16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17" name="直線コネクタ 616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13" name="グループ化 612">
              <a:extLst>
                <a:ext uri="{FF2B5EF4-FFF2-40B4-BE49-F238E27FC236}">
                  <a16:creationId xmlns:a16="http://schemas.microsoft.com/office/drawing/2014/main" xmlns="" id="{08DD57CA-EB8D-366F-D869-ED594756F50B}"/>
                </a:ext>
              </a:extLst>
            </p:cNvPr>
            <p:cNvGrpSpPr/>
            <p:nvPr/>
          </p:nvGrpSpPr>
          <p:grpSpPr>
            <a:xfrm rot="5394469">
              <a:off x="1289399" y="532076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14" name="四角形: 角を丸くする 267">
                <a:extLst>
                  <a:ext uri="{FF2B5EF4-FFF2-40B4-BE49-F238E27FC236}">
                    <a16:creationId xmlns:a16="http://schemas.microsoft.com/office/drawing/2014/main" xmlns="" id="{5776739B-B8AA-DABB-88B5-D015A2F0D18F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15" name="直線コネクタ 614">
                <a:extLst>
                  <a:ext uri="{FF2B5EF4-FFF2-40B4-BE49-F238E27FC236}">
                    <a16:creationId xmlns:a16="http://schemas.microsoft.com/office/drawing/2014/main" xmlns="" id="{A1528F44-EE48-CB16-BAC0-2C53DC82D522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51" name="グループ化 650"/>
          <p:cNvGrpSpPr/>
          <p:nvPr/>
        </p:nvGrpSpPr>
        <p:grpSpPr>
          <a:xfrm>
            <a:off x="1282073" y="3436154"/>
            <a:ext cx="432579" cy="444348"/>
            <a:chOff x="316873" y="3398054"/>
            <a:chExt cx="432579" cy="444348"/>
          </a:xfrm>
        </p:grpSpPr>
        <p:sp>
          <p:nvSpPr>
            <p:cNvPr id="652" name="正方形/長方形 651">
              <a:extLst>
                <a:ext uri="{FF2B5EF4-FFF2-40B4-BE49-F238E27FC236}">
                  <a16:creationId xmlns:a16="http://schemas.microsoft.com/office/drawing/2014/main" xmlns="" id="{7363A239-7BC8-A12A-CF8A-771B6FD47249}"/>
                </a:ext>
              </a:extLst>
            </p:cNvPr>
            <p:cNvSpPr/>
            <p:nvPr/>
          </p:nvSpPr>
          <p:spPr>
            <a:xfrm rot="2700000">
              <a:off x="397728" y="3490676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653" name="グループ化 652">
              <a:extLst>
                <a:ext uri="{FF2B5EF4-FFF2-40B4-BE49-F238E27FC236}">
                  <a16:creationId xmlns:a16="http://schemas.microsoft.com/office/drawing/2014/main" xmlns="" id="{8EE0509A-7AD7-1B98-11BA-94C477AB9BFC}"/>
                </a:ext>
              </a:extLst>
            </p:cNvPr>
            <p:cNvGrpSpPr/>
            <p:nvPr/>
          </p:nvGrpSpPr>
          <p:grpSpPr>
            <a:xfrm rot="8100000">
              <a:off x="570161" y="3651612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63" name="四角形: 角を丸くする 632">
                <a:extLst>
                  <a:ext uri="{FF2B5EF4-FFF2-40B4-BE49-F238E27FC236}">
                    <a16:creationId xmlns:a16="http://schemas.microsoft.com/office/drawing/2014/main" xmlns="" id="{FEDD5961-D8CC-1342-B699-BF2C900F30A4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64" name="直線コネクタ 663">
                <a:extLst>
                  <a:ext uri="{FF2B5EF4-FFF2-40B4-BE49-F238E27FC236}">
                    <a16:creationId xmlns:a16="http://schemas.microsoft.com/office/drawing/2014/main" xmlns="" id="{6661369A-A986-D9F0-D058-E1034B0A12DA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54" name="グループ化 653">
              <a:extLst>
                <a:ext uri="{FF2B5EF4-FFF2-40B4-BE49-F238E27FC236}">
                  <a16:creationId xmlns:a16="http://schemas.microsoft.com/office/drawing/2014/main" xmlns="" id="{6480712F-9A28-D773-B5F3-DD77B38C7244}"/>
                </a:ext>
              </a:extLst>
            </p:cNvPr>
            <p:cNvGrpSpPr/>
            <p:nvPr/>
          </p:nvGrpSpPr>
          <p:grpSpPr>
            <a:xfrm rot="18900000">
              <a:off x="324188" y="339805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61" name="四角形: 角を丸くする 635">
                <a:extLst>
                  <a:ext uri="{FF2B5EF4-FFF2-40B4-BE49-F238E27FC236}">
                    <a16:creationId xmlns:a16="http://schemas.microsoft.com/office/drawing/2014/main" xmlns="" id="{C24AAB7A-72CD-0677-4A3D-65447DF97514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62" name="直線コネクタ 661">
                <a:extLst>
                  <a:ext uri="{FF2B5EF4-FFF2-40B4-BE49-F238E27FC236}">
                    <a16:creationId xmlns:a16="http://schemas.microsoft.com/office/drawing/2014/main" xmlns="" id="{30F42948-FA0D-0A80-9C56-FA08A051AF86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55" name="グループ化 654">
              <a:extLst>
                <a:ext uri="{FF2B5EF4-FFF2-40B4-BE49-F238E27FC236}">
                  <a16:creationId xmlns:a16="http://schemas.microsoft.com/office/drawing/2014/main" xmlns="" id="{E2B10D2F-F316-F908-D168-ED79FC1F9836}"/>
                </a:ext>
              </a:extLst>
            </p:cNvPr>
            <p:cNvGrpSpPr/>
            <p:nvPr/>
          </p:nvGrpSpPr>
          <p:grpSpPr>
            <a:xfrm rot="2700000">
              <a:off x="570160" y="340618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59" name="四角形: 角を丸くする 638">
                <a:extLst>
                  <a:ext uri="{FF2B5EF4-FFF2-40B4-BE49-F238E27FC236}">
                    <a16:creationId xmlns:a16="http://schemas.microsoft.com/office/drawing/2014/main" xmlns="" id="{2E68F885-DFC1-AF77-2B4B-53D2F5B681B4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60" name="直線コネクタ 659">
                <a:extLst>
                  <a:ext uri="{FF2B5EF4-FFF2-40B4-BE49-F238E27FC236}">
                    <a16:creationId xmlns:a16="http://schemas.microsoft.com/office/drawing/2014/main" xmlns="" id="{AAC6AA37-40B5-D5CB-C3F4-9571C23E87C9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56" name="グループ化 655">
              <a:extLst>
                <a:ext uri="{FF2B5EF4-FFF2-40B4-BE49-F238E27FC236}">
                  <a16:creationId xmlns:a16="http://schemas.microsoft.com/office/drawing/2014/main" xmlns="" id="{6F92E638-7CD9-F630-A118-DD585F50182C}"/>
                </a:ext>
              </a:extLst>
            </p:cNvPr>
            <p:cNvGrpSpPr/>
            <p:nvPr/>
          </p:nvGrpSpPr>
          <p:grpSpPr>
            <a:xfrm rot="13500000">
              <a:off x="328371" y="3643481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57" name="四角形: 角を丸くする 193">
                <a:extLst>
                  <a:ext uri="{FF2B5EF4-FFF2-40B4-BE49-F238E27FC236}">
                    <a16:creationId xmlns:a16="http://schemas.microsoft.com/office/drawing/2014/main" xmlns="" id="{302DAB59-5718-8CB8-4CF2-CE6E7FFDC4A9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58" name="直線コネクタ 657">
                <a:extLst>
                  <a:ext uri="{FF2B5EF4-FFF2-40B4-BE49-F238E27FC236}">
                    <a16:creationId xmlns:a16="http://schemas.microsoft.com/office/drawing/2014/main" xmlns="" id="{08C49F62-11D3-BF6C-DB4D-F7D397BBAC8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65" name="テキスト ボックス 664">
            <a:extLst>
              <a:ext uri="{FF2B5EF4-FFF2-40B4-BE49-F238E27FC236}">
                <a16:creationId xmlns:a16="http://schemas.microsoft.com/office/drawing/2014/main" xmlns="" id="{FF9C8925-A4BE-130C-3C10-AC92A4C60855}"/>
              </a:ext>
            </a:extLst>
          </p:cNvPr>
          <p:cNvSpPr txBox="1"/>
          <p:nvPr/>
        </p:nvSpPr>
        <p:spPr>
          <a:xfrm>
            <a:off x="140477" y="115715"/>
            <a:ext cx="7229663" cy="461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1" b="1" dirty="0"/>
              <a:t>パーティ形式レイアウト（金土日祝 デフォルト</a:t>
            </a:r>
            <a:r>
              <a:rPr lang="ja-JP" altLang="en-US" sz="2401" b="1" dirty="0" smtClean="0"/>
              <a:t>）</a:t>
            </a:r>
            <a:endParaRPr lang="ja-JP" altLang="en-US" sz="2401" b="1" dirty="0"/>
          </a:p>
        </p:txBody>
      </p:sp>
      <p:sp>
        <p:nvSpPr>
          <p:cNvPr id="667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28985" y="5167268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8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28985" y="5214240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9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28985" y="5259095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0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28985" y="5308184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1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32028" y="5355156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2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32028" y="5402128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3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32028" y="5446983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4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32028" y="5496072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8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35360" y="5546277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5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35361" y="5593847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6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35361" y="5640819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7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35361" y="5685674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0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6433085" y="5156427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1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6433085" y="5203399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2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6433085" y="5248254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3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6433085" y="5297343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2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6433085" y="5334970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66" name="グループ化 665">
            <a:extLst>
              <a:ext uri="{FF2B5EF4-FFF2-40B4-BE49-F238E27FC236}">
                <a16:creationId xmlns="" xmlns:a16="http://schemas.microsoft.com/office/drawing/2014/main" id="{917A6E7E-7DBB-59E2-F85E-232B6895424C}"/>
              </a:ext>
            </a:extLst>
          </p:cNvPr>
          <p:cNvGrpSpPr/>
          <p:nvPr/>
        </p:nvGrpSpPr>
        <p:grpSpPr>
          <a:xfrm rot="16200000">
            <a:off x="5134652" y="5946004"/>
            <a:ext cx="199205" cy="84005"/>
            <a:chOff x="2457596" y="4220131"/>
            <a:chExt cx="221580" cy="134463"/>
          </a:xfrm>
        </p:grpSpPr>
        <p:sp>
          <p:nvSpPr>
            <p:cNvPr id="679" name="正方形/長方形 678">
              <a:extLst>
                <a:ext uri="{FF2B5EF4-FFF2-40B4-BE49-F238E27FC236}">
                  <a16:creationId xmlns="" xmlns:a16="http://schemas.microsoft.com/office/drawing/2014/main" id="{3219399A-4D25-A457-E925-5D4F92969E4B}"/>
                </a:ext>
              </a:extLst>
            </p:cNvPr>
            <p:cNvSpPr/>
            <p:nvPr/>
          </p:nvSpPr>
          <p:spPr>
            <a:xfrm>
              <a:off x="2457596" y="4220131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684" name="正方形/長方形 683">
              <a:extLst>
                <a:ext uri="{FF2B5EF4-FFF2-40B4-BE49-F238E27FC236}">
                  <a16:creationId xmlns="" xmlns:a16="http://schemas.microsoft.com/office/drawing/2014/main" id="{8469F8B5-01F5-1A73-797A-2C3EC6642693}"/>
                </a:ext>
              </a:extLst>
            </p:cNvPr>
            <p:cNvSpPr/>
            <p:nvPr/>
          </p:nvSpPr>
          <p:spPr>
            <a:xfrm>
              <a:off x="2458848" y="4264580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685" name="正方形/長方形 684">
              <a:extLst>
                <a:ext uri="{FF2B5EF4-FFF2-40B4-BE49-F238E27FC236}">
                  <a16:creationId xmlns="" xmlns:a16="http://schemas.microsoft.com/office/drawing/2014/main" id="{7B135D72-4891-1C35-F344-8C700AE48E13}"/>
                </a:ext>
              </a:extLst>
            </p:cNvPr>
            <p:cNvSpPr/>
            <p:nvPr/>
          </p:nvSpPr>
          <p:spPr>
            <a:xfrm>
              <a:off x="2457641" y="4308875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686" name="グループ化 685">
            <a:extLst>
              <a:ext uri="{FF2B5EF4-FFF2-40B4-BE49-F238E27FC236}">
                <a16:creationId xmlns="" xmlns:a16="http://schemas.microsoft.com/office/drawing/2014/main" id="{917A6E7E-7DBB-59E2-F85E-232B6895424C}"/>
              </a:ext>
            </a:extLst>
          </p:cNvPr>
          <p:cNvGrpSpPr/>
          <p:nvPr/>
        </p:nvGrpSpPr>
        <p:grpSpPr>
          <a:xfrm rot="16200000">
            <a:off x="5132891" y="6209902"/>
            <a:ext cx="199205" cy="84005"/>
            <a:chOff x="2457596" y="4220131"/>
            <a:chExt cx="221580" cy="134463"/>
          </a:xfrm>
        </p:grpSpPr>
        <p:sp>
          <p:nvSpPr>
            <p:cNvPr id="687" name="正方形/長方形 686">
              <a:extLst>
                <a:ext uri="{FF2B5EF4-FFF2-40B4-BE49-F238E27FC236}">
                  <a16:creationId xmlns="" xmlns:a16="http://schemas.microsoft.com/office/drawing/2014/main" id="{3219399A-4D25-A457-E925-5D4F92969E4B}"/>
                </a:ext>
              </a:extLst>
            </p:cNvPr>
            <p:cNvSpPr/>
            <p:nvPr/>
          </p:nvSpPr>
          <p:spPr>
            <a:xfrm>
              <a:off x="2457596" y="4220131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688" name="正方形/長方形 687">
              <a:extLst>
                <a:ext uri="{FF2B5EF4-FFF2-40B4-BE49-F238E27FC236}">
                  <a16:creationId xmlns="" xmlns:a16="http://schemas.microsoft.com/office/drawing/2014/main" id="{8469F8B5-01F5-1A73-797A-2C3EC6642693}"/>
                </a:ext>
              </a:extLst>
            </p:cNvPr>
            <p:cNvSpPr/>
            <p:nvPr/>
          </p:nvSpPr>
          <p:spPr>
            <a:xfrm>
              <a:off x="2458848" y="4264580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689" name="正方形/長方形 688">
              <a:extLst>
                <a:ext uri="{FF2B5EF4-FFF2-40B4-BE49-F238E27FC236}">
                  <a16:creationId xmlns="" xmlns:a16="http://schemas.microsoft.com/office/drawing/2014/main" id="{7B135D72-4891-1C35-F344-8C700AE48E13}"/>
                </a:ext>
              </a:extLst>
            </p:cNvPr>
            <p:cNvSpPr/>
            <p:nvPr/>
          </p:nvSpPr>
          <p:spPr>
            <a:xfrm>
              <a:off x="2457641" y="4308875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6992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1079;p1">
            <a:extLst>
              <a:ext uri="{FF2B5EF4-FFF2-40B4-BE49-F238E27FC236}">
                <a16:creationId xmlns:a16="http://schemas.microsoft.com/office/drawing/2014/main" xmlns="" id="{246585D4-C5A5-6267-91DB-D21855B4F089}"/>
              </a:ext>
            </a:extLst>
          </p:cNvPr>
          <p:cNvSpPr/>
          <p:nvPr/>
        </p:nvSpPr>
        <p:spPr>
          <a:xfrm>
            <a:off x="5091366" y="1170046"/>
            <a:ext cx="422060" cy="175631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4" name="Google Shape;1079;p1">
            <a:extLst>
              <a:ext uri="{FF2B5EF4-FFF2-40B4-BE49-F238E27FC236}">
                <a16:creationId xmlns:a16="http://schemas.microsoft.com/office/drawing/2014/main" xmlns="" id="{C8099FB4-DE3B-C81E-8532-BC83F47383C0}"/>
              </a:ext>
            </a:extLst>
          </p:cNvPr>
          <p:cNvSpPr/>
          <p:nvPr/>
        </p:nvSpPr>
        <p:spPr>
          <a:xfrm>
            <a:off x="5516127" y="1170045"/>
            <a:ext cx="422060" cy="175632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5" name="Google Shape;1079;p1">
            <a:extLst>
              <a:ext uri="{FF2B5EF4-FFF2-40B4-BE49-F238E27FC236}">
                <a16:creationId xmlns:a16="http://schemas.microsoft.com/office/drawing/2014/main" xmlns="" id="{246585D4-C5A5-6267-91DB-D21855B4F089}"/>
              </a:ext>
            </a:extLst>
          </p:cNvPr>
          <p:cNvSpPr/>
          <p:nvPr/>
        </p:nvSpPr>
        <p:spPr>
          <a:xfrm>
            <a:off x="5934104" y="1172583"/>
            <a:ext cx="422060" cy="175631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xmlns="" id="{FF9C8925-A4BE-130C-3C10-AC92A4C60855}"/>
              </a:ext>
            </a:extLst>
          </p:cNvPr>
          <p:cNvSpPr txBox="1"/>
          <p:nvPr/>
        </p:nvSpPr>
        <p:spPr>
          <a:xfrm>
            <a:off x="84295" y="26102"/>
            <a:ext cx="7229663" cy="708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1" b="1" dirty="0"/>
              <a:t>パーティ形式レイアウト（金土日祝 デフォルト）</a:t>
            </a:r>
          </a:p>
          <a:p>
            <a:r>
              <a:rPr lang="ja-JP" altLang="en-US" sz="1600" b="1" dirty="0" smtClean="0"/>
              <a:t>（ケータリングあり）</a:t>
            </a:r>
            <a:endParaRPr lang="ja-JP" altLang="en-US" sz="1600" b="1" dirty="0"/>
          </a:p>
        </p:txBody>
      </p:sp>
      <p:sp>
        <p:nvSpPr>
          <p:cNvPr id="332" name="正方形/長方形 331">
            <a:extLst>
              <a:ext uri="{FF2B5EF4-FFF2-40B4-BE49-F238E27FC236}">
                <a16:creationId xmlns:a16="http://schemas.microsoft.com/office/drawing/2014/main" xmlns="" id="{F4189BA7-5860-89EC-77B4-9EE893985333}"/>
              </a:ext>
            </a:extLst>
          </p:cNvPr>
          <p:cNvSpPr/>
          <p:nvPr/>
        </p:nvSpPr>
        <p:spPr>
          <a:xfrm rot="2700000">
            <a:off x="5780461" y="1662376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117" name="グループ化 116">
            <a:extLst>
              <a:ext uri="{FF2B5EF4-FFF2-40B4-BE49-F238E27FC236}">
                <a16:creationId xmlns:a16="http://schemas.microsoft.com/office/drawing/2014/main" xmlns="" id="{2BF812B7-9DF6-1A48-4B53-5366A3F2AA1D}"/>
              </a:ext>
            </a:extLst>
          </p:cNvPr>
          <p:cNvGrpSpPr/>
          <p:nvPr/>
        </p:nvGrpSpPr>
        <p:grpSpPr>
          <a:xfrm rot="8100000">
            <a:off x="5952894" y="1823312"/>
            <a:ext cx="167794" cy="190790"/>
            <a:chOff x="9818032" y="6128939"/>
            <a:chExt cx="186434" cy="211985"/>
          </a:xfrm>
          <a:noFill/>
        </p:grpSpPr>
        <p:sp>
          <p:nvSpPr>
            <p:cNvPr id="118" name="四角形: 角を丸くする 117">
              <a:extLst>
                <a:ext uri="{FF2B5EF4-FFF2-40B4-BE49-F238E27FC236}">
                  <a16:creationId xmlns:a16="http://schemas.microsoft.com/office/drawing/2014/main" xmlns="" id="{4AF1BE51-426F-E0E2-5615-1F815207C5AB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119" name="直線コネクタ 118">
              <a:extLst>
                <a:ext uri="{FF2B5EF4-FFF2-40B4-BE49-F238E27FC236}">
                  <a16:creationId xmlns:a16="http://schemas.microsoft.com/office/drawing/2014/main" xmlns="" id="{43144B8B-4D08-3863-D878-A98468546B3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2" name="グループ化 941">
            <a:extLst>
              <a:ext uri="{FF2B5EF4-FFF2-40B4-BE49-F238E27FC236}">
                <a16:creationId xmlns:a16="http://schemas.microsoft.com/office/drawing/2014/main" xmlns="" id="{88CC91A6-E14B-2439-120A-99306E73A51F}"/>
              </a:ext>
            </a:extLst>
          </p:cNvPr>
          <p:cNvGrpSpPr/>
          <p:nvPr/>
        </p:nvGrpSpPr>
        <p:grpSpPr>
          <a:xfrm rot="18900000">
            <a:off x="5706921" y="1569754"/>
            <a:ext cx="167794" cy="190790"/>
            <a:chOff x="9818032" y="6128939"/>
            <a:chExt cx="186434" cy="211985"/>
          </a:xfrm>
          <a:noFill/>
        </p:grpSpPr>
        <p:sp>
          <p:nvSpPr>
            <p:cNvPr id="943" name="四角形: 角を丸くする 942">
              <a:extLst>
                <a:ext uri="{FF2B5EF4-FFF2-40B4-BE49-F238E27FC236}">
                  <a16:creationId xmlns:a16="http://schemas.microsoft.com/office/drawing/2014/main" xmlns="" id="{C95629D3-38C5-2BE5-FE7F-AFA73E5DCB3F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44" name="直線コネクタ 943">
              <a:extLst>
                <a:ext uri="{FF2B5EF4-FFF2-40B4-BE49-F238E27FC236}">
                  <a16:creationId xmlns:a16="http://schemas.microsoft.com/office/drawing/2014/main" xmlns="" id="{54D98E23-C2B4-5B31-90FD-1B11FD57F20A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5" name="グループ化 944">
            <a:extLst>
              <a:ext uri="{FF2B5EF4-FFF2-40B4-BE49-F238E27FC236}">
                <a16:creationId xmlns:a16="http://schemas.microsoft.com/office/drawing/2014/main" xmlns="" id="{47EA54D8-1333-1917-1A02-AA370D7CD64A}"/>
              </a:ext>
            </a:extLst>
          </p:cNvPr>
          <p:cNvGrpSpPr/>
          <p:nvPr/>
        </p:nvGrpSpPr>
        <p:grpSpPr>
          <a:xfrm rot="2700000">
            <a:off x="5952893" y="1577884"/>
            <a:ext cx="167794" cy="190790"/>
            <a:chOff x="9818032" y="6128939"/>
            <a:chExt cx="186434" cy="211985"/>
          </a:xfrm>
          <a:noFill/>
        </p:grpSpPr>
        <p:sp>
          <p:nvSpPr>
            <p:cNvPr id="946" name="四角形: 角を丸くする 945">
              <a:extLst>
                <a:ext uri="{FF2B5EF4-FFF2-40B4-BE49-F238E27FC236}">
                  <a16:creationId xmlns:a16="http://schemas.microsoft.com/office/drawing/2014/main" xmlns="" id="{FA768B63-8EAB-1D83-25D5-342A6C1AF446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47" name="直線コネクタ 946">
              <a:extLst>
                <a:ext uri="{FF2B5EF4-FFF2-40B4-BE49-F238E27FC236}">
                  <a16:creationId xmlns:a16="http://schemas.microsoft.com/office/drawing/2014/main" xmlns="" id="{34A9C98A-B831-B3D3-93A8-7E7CF3A2A77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8" name="グループ化 947">
            <a:extLst>
              <a:ext uri="{FF2B5EF4-FFF2-40B4-BE49-F238E27FC236}">
                <a16:creationId xmlns:a16="http://schemas.microsoft.com/office/drawing/2014/main" xmlns="" id="{61A32CE0-F0C4-8232-7563-C23F2A9F7E96}"/>
              </a:ext>
            </a:extLst>
          </p:cNvPr>
          <p:cNvGrpSpPr/>
          <p:nvPr/>
        </p:nvGrpSpPr>
        <p:grpSpPr>
          <a:xfrm rot="13500000">
            <a:off x="5711104" y="1815181"/>
            <a:ext cx="167794" cy="190790"/>
            <a:chOff x="9818032" y="6128939"/>
            <a:chExt cx="186434" cy="211985"/>
          </a:xfrm>
          <a:noFill/>
        </p:grpSpPr>
        <p:sp>
          <p:nvSpPr>
            <p:cNvPr id="949" name="四角形: 角を丸くする 948">
              <a:extLst>
                <a:ext uri="{FF2B5EF4-FFF2-40B4-BE49-F238E27FC236}">
                  <a16:creationId xmlns:a16="http://schemas.microsoft.com/office/drawing/2014/main" xmlns="" id="{7C48F0A9-90DF-F00F-2EB3-24EFF0614996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50" name="直線コネクタ 949">
              <a:extLst>
                <a:ext uri="{FF2B5EF4-FFF2-40B4-BE49-F238E27FC236}">
                  <a16:creationId xmlns:a16="http://schemas.microsoft.com/office/drawing/2014/main" xmlns="" id="{B1F6DE9A-B350-AE8B-5BAB-E39212FB4FE7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51" name="正方形/長方形 950">
            <a:extLst>
              <a:ext uri="{FF2B5EF4-FFF2-40B4-BE49-F238E27FC236}">
                <a16:creationId xmlns:a16="http://schemas.microsoft.com/office/drawing/2014/main" xmlns="" id="{A7717D5D-4214-8EA0-646F-91C42B40A69A}"/>
              </a:ext>
            </a:extLst>
          </p:cNvPr>
          <p:cNvSpPr/>
          <p:nvPr/>
        </p:nvSpPr>
        <p:spPr>
          <a:xfrm rot="2700000">
            <a:off x="5780461" y="2337522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952" name="グループ化 951">
            <a:extLst>
              <a:ext uri="{FF2B5EF4-FFF2-40B4-BE49-F238E27FC236}">
                <a16:creationId xmlns:a16="http://schemas.microsoft.com/office/drawing/2014/main" xmlns="" id="{ABCBED3A-BCCB-33F0-AE74-38606C1784C7}"/>
              </a:ext>
            </a:extLst>
          </p:cNvPr>
          <p:cNvGrpSpPr/>
          <p:nvPr/>
        </p:nvGrpSpPr>
        <p:grpSpPr>
          <a:xfrm rot="8100000">
            <a:off x="5952894" y="2498458"/>
            <a:ext cx="167794" cy="190790"/>
            <a:chOff x="9818032" y="6128939"/>
            <a:chExt cx="186434" cy="211985"/>
          </a:xfrm>
          <a:noFill/>
        </p:grpSpPr>
        <p:sp>
          <p:nvSpPr>
            <p:cNvPr id="953" name="四角形: 角を丸くする 952">
              <a:extLst>
                <a:ext uri="{FF2B5EF4-FFF2-40B4-BE49-F238E27FC236}">
                  <a16:creationId xmlns:a16="http://schemas.microsoft.com/office/drawing/2014/main" xmlns="" id="{000BBEC5-052C-3025-39A4-7FA5E5746BE5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54" name="直線コネクタ 953">
              <a:extLst>
                <a:ext uri="{FF2B5EF4-FFF2-40B4-BE49-F238E27FC236}">
                  <a16:creationId xmlns:a16="http://schemas.microsoft.com/office/drawing/2014/main" xmlns="" id="{FA09AA52-0265-E229-7630-6D2BA57B5EFC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5" name="グループ化 954">
            <a:extLst>
              <a:ext uri="{FF2B5EF4-FFF2-40B4-BE49-F238E27FC236}">
                <a16:creationId xmlns:a16="http://schemas.microsoft.com/office/drawing/2014/main" xmlns="" id="{C51BADE2-BB6B-DC48-D090-A167DAB9F140}"/>
              </a:ext>
            </a:extLst>
          </p:cNvPr>
          <p:cNvGrpSpPr/>
          <p:nvPr/>
        </p:nvGrpSpPr>
        <p:grpSpPr>
          <a:xfrm rot="18900000">
            <a:off x="5706921" y="2244900"/>
            <a:ext cx="167794" cy="190790"/>
            <a:chOff x="9818032" y="6128939"/>
            <a:chExt cx="186434" cy="211985"/>
          </a:xfrm>
          <a:noFill/>
        </p:grpSpPr>
        <p:sp>
          <p:nvSpPr>
            <p:cNvPr id="956" name="四角形: 角を丸くする 955">
              <a:extLst>
                <a:ext uri="{FF2B5EF4-FFF2-40B4-BE49-F238E27FC236}">
                  <a16:creationId xmlns:a16="http://schemas.microsoft.com/office/drawing/2014/main" xmlns="" id="{C6E11A05-93BF-BCAD-9E05-792366212D11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57" name="直線コネクタ 956">
              <a:extLst>
                <a:ext uri="{FF2B5EF4-FFF2-40B4-BE49-F238E27FC236}">
                  <a16:creationId xmlns:a16="http://schemas.microsoft.com/office/drawing/2014/main" xmlns="" id="{F88FA26F-D963-ABD5-8998-97FD2696FAB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8" name="グループ化 957">
            <a:extLst>
              <a:ext uri="{FF2B5EF4-FFF2-40B4-BE49-F238E27FC236}">
                <a16:creationId xmlns:a16="http://schemas.microsoft.com/office/drawing/2014/main" xmlns="" id="{9C88A85D-7D9E-4CEB-41DA-C184D5F16550}"/>
              </a:ext>
            </a:extLst>
          </p:cNvPr>
          <p:cNvGrpSpPr/>
          <p:nvPr/>
        </p:nvGrpSpPr>
        <p:grpSpPr>
          <a:xfrm rot="2700000">
            <a:off x="5952893" y="2253030"/>
            <a:ext cx="167794" cy="190790"/>
            <a:chOff x="9818032" y="6128939"/>
            <a:chExt cx="186434" cy="211985"/>
          </a:xfrm>
          <a:noFill/>
        </p:grpSpPr>
        <p:sp>
          <p:nvSpPr>
            <p:cNvPr id="959" name="四角形: 角を丸くする 958">
              <a:extLst>
                <a:ext uri="{FF2B5EF4-FFF2-40B4-BE49-F238E27FC236}">
                  <a16:creationId xmlns:a16="http://schemas.microsoft.com/office/drawing/2014/main" xmlns="" id="{E1F08D17-A75F-859E-E822-DFFA2D63B081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126" name="直線コネクタ 125">
              <a:extLst>
                <a:ext uri="{FF2B5EF4-FFF2-40B4-BE49-F238E27FC236}">
                  <a16:creationId xmlns:a16="http://schemas.microsoft.com/office/drawing/2014/main" xmlns="" id="{0929037F-1070-EC96-9699-398FDC685407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7" name="グループ化 126">
            <a:extLst>
              <a:ext uri="{FF2B5EF4-FFF2-40B4-BE49-F238E27FC236}">
                <a16:creationId xmlns:a16="http://schemas.microsoft.com/office/drawing/2014/main" xmlns="" id="{C8544F5A-087D-4E6D-338C-1AB35FC93FA8}"/>
              </a:ext>
            </a:extLst>
          </p:cNvPr>
          <p:cNvGrpSpPr/>
          <p:nvPr/>
        </p:nvGrpSpPr>
        <p:grpSpPr>
          <a:xfrm rot="13500000">
            <a:off x="5711104" y="2490327"/>
            <a:ext cx="167794" cy="190790"/>
            <a:chOff x="9818032" y="6128939"/>
            <a:chExt cx="186434" cy="211985"/>
          </a:xfrm>
          <a:noFill/>
        </p:grpSpPr>
        <p:sp>
          <p:nvSpPr>
            <p:cNvPr id="512" name="四角形: 角を丸くする 511">
              <a:extLst>
                <a:ext uri="{FF2B5EF4-FFF2-40B4-BE49-F238E27FC236}">
                  <a16:creationId xmlns:a16="http://schemas.microsoft.com/office/drawing/2014/main" xmlns="" id="{1DBEFED5-BFC0-8D70-6909-89C397B196ED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13" name="直線コネクタ 512">
              <a:extLst>
                <a:ext uri="{FF2B5EF4-FFF2-40B4-BE49-F238E27FC236}">
                  <a16:creationId xmlns:a16="http://schemas.microsoft.com/office/drawing/2014/main" xmlns="" id="{6A71CCB6-0583-5B7C-95CF-E9F9F092F62C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4" name="正方形/長方形 513">
            <a:extLst>
              <a:ext uri="{FF2B5EF4-FFF2-40B4-BE49-F238E27FC236}">
                <a16:creationId xmlns:a16="http://schemas.microsoft.com/office/drawing/2014/main" xmlns="" id="{ACFA973C-7AA4-F2E3-72EF-0B8240FAFB31}"/>
              </a:ext>
            </a:extLst>
          </p:cNvPr>
          <p:cNvSpPr/>
          <p:nvPr/>
        </p:nvSpPr>
        <p:spPr>
          <a:xfrm rot="2700000">
            <a:off x="5041443" y="1672779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515" name="グループ化 514">
            <a:extLst>
              <a:ext uri="{FF2B5EF4-FFF2-40B4-BE49-F238E27FC236}">
                <a16:creationId xmlns:a16="http://schemas.microsoft.com/office/drawing/2014/main" xmlns="" id="{DF6769C0-D5FA-18A1-0A15-4FA580E63873}"/>
              </a:ext>
            </a:extLst>
          </p:cNvPr>
          <p:cNvGrpSpPr/>
          <p:nvPr/>
        </p:nvGrpSpPr>
        <p:grpSpPr>
          <a:xfrm rot="8100000">
            <a:off x="5213876" y="1833715"/>
            <a:ext cx="167794" cy="190790"/>
            <a:chOff x="9818032" y="6128939"/>
            <a:chExt cx="186434" cy="211985"/>
          </a:xfrm>
          <a:noFill/>
        </p:grpSpPr>
        <p:sp>
          <p:nvSpPr>
            <p:cNvPr id="516" name="四角形: 角を丸くする 515">
              <a:extLst>
                <a:ext uri="{FF2B5EF4-FFF2-40B4-BE49-F238E27FC236}">
                  <a16:creationId xmlns:a16="http://schemas.microsoft.com/office/drawing/2014/main" xmlns="" id="{24F432FF-8AC7-5605-A661-A9ED790E6568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17" name="直線コネクタ 516">
              <a:extLst>
                <a:ext uri="{FF2B5EF4-FFF2-40B4-BE49-F238E27FC236}">
                  <a16:creationId xmlns:a16="http://schemas.microsoft.com/office/drawing/2014/main" xmlns="" id="{76B885DA-8E86-AC3F-9E12-48D04DFD0738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8" name="グループ化 517">
            <a:extLst>
              <a:ext uri="{FF2B5EF4-FFF2-40B4-BE49-F238E27FC236}">
                <a16:creationId xmlns:a16="http://schemas.microsoft.com/office/drawing/2014/main" xmlns="" id="{E98930B8-FAF1-63BD-D208-CD320A24BFA3}"/>
              </a:ext>
            </a:extLst>
          </p:cNvPr>
          <p:cNvGrpSpPr/>
          <p:nvPr/>
        </p:nvGrpSpPr>
        <p:grpSpPr>
          <a:xfrm rot="18900000">
            <a:off x="4967903" y="1580157"/>
            <a:ext cx="167794" cy="190790"/>
            <a:chOff x="9818032" y="6128939"/>
            <a:chExt cx="186434" cy="211985"/>
          </a:xfrm>
          <a:noFill/>
        </p:grpSpPr>
        <p:sp>
          <p:nvSpPr>
            <p:cNvPr id="519" name="四角形: 角を丸くする 518">
              <a:extLst>
                <a:ext uri="{FF2B5EF4-FFF2-40B4-BE49-F238E27FC236}">
                  <a16:creationId xmlns:a16="http://schemas.microsoft.com/office/drawing/2014/main" xmlns="" id="{BFBD404C-9C60-32BA-1EE1-CA7B55CC5C95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20" name="直線コネクタ 519">
              <a:extLst>
                <a:ext uri="{FF2B5EF4-FFF2-40B4-BE49-F238E27FC236}">
                  <a16:creationId xmlns:a16="http://schemas.microsoft.com/office/drawing/2014/main" xmlns="" id="{8AC0BA13-156F-14D6-CCEE-AE8273A0B20A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1" name="グループ化 520">
            <a:extLst>
              <a:ext uri="{FF2B5EF4-FFF2-40B4-BE49-F238E27FC236}">
                <a16:creationId xmlns:a16="http://schemas.microsoft.com/office/drawing/2014/main" xmlns="" id="{8503B3D3-E624-C02C-AD41-A212A0E47F38}"/>
              </a:ext>
            </a:extLst>
          </p:cNvPr>
          <p:cNvGrpSpPr/>
          <p:nvPr/>
        </p:nvGrpSpPr>
        <p:grpSpPr>
          <a:xfrm rot="2700000">
            <a:off x="5213875" y="1588287"/>
            <a:ext cx="167794" cy="190790"/>
            <a:chOff x="9818032" y="6128939"/>
            <a:chExt cx="186434" cy="211985"/>
          </a:xfrm>
          <a:noFill/>
        </p:grpSpPr>
        <p:sp>
          <p:nvSpPr>
            <p:cNvPr id="527" name="四角形: 角を丸くする 526">
              <a:extLst>
                <a:ext uri="{FF2B5EF4-FFF2-40B4-BE49-F238E27FC236}">
                  <a16:creationId xmlns:a16="http://schemas.microsoft.com/office/drawing/2014/main" xmlns="" id="{7B919E75-A87E-CCA5-0A89-7DAF8838EA43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28" name="直線コネクタ 527">
              <a:extLst>
                <a:ext uri="{FF2B5EF4-FFF2-40B4-BE49-F238E27FC236}">
                  <a16:creationId xmlns:a16="http://schemas.microsoft.com/office/drawing/2014/main" xmlns="" id="{7FA09DA1-25EB-DDC9-2700-F5921C46A007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9" name="グループ化 528">
            <a:extLst>
              <a:ext uri="{FF2B5EF4-FFF2-40B4-BE49-F238E27FC236}">
                <a16:creationId xmlns:a16="http://schemas.microsoft.com/office/drawing/2014/main" xmlns="" id="{D9C3CAC5-1758-22BB-42A7-92E4CFBE7608}"/>
              </a:ext>
            </a:extLst>
          </p:cNvPr>
          <p:cNvGrpSpPr/>
          <p:nvPr/>
        </p:nvGrpSpPr>
        <p:grpSpPr>
          <a:xfrm rot="13500000">
            <a:off x="4972086" y="1825584"/>
            <a:ext cx="167794" cy="190790"/>
            <a:chOff x="9818032" y="6128939"/>
            <a:chExt cx="186434" cy="211985"/>
          </a:xfrm>
          <a:noFill/>
        </p:grpSpPr>
        <p:sp>
          <p:nvSpPr>
            <p:cNvPr id="530" name="四角形: 角を丸くする 529">
              <a:extLst>
                <a:ext uri="{FF2B5EF4-FFF2-40B4-BE49-F238E27FC236}">
                  <a16:creationId xmlns:a16="http://schemas.microsoft.com/office/drawing/2014/main" xmlns="" id="{32F193B5-8DA6-5725-40F0-8A47BA5A67EE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31" name="直線コネクタ 530">
              <a:extLst>
                <a:ext uri="{FF2B5EF4-FFF2-40B4-BE49-F238E27FC236}">
                  <a16:creationId xmlns:a16="http://schemas.microsoft.com/office/drawing/2014/main" xmlns="" id="{6531EF19-E3B4-4F4F-53B3-19273C61F0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2" name="正方形/長方形 531">
            <a:extLst>
              <a:ext uri="{FF2B5EF4-FFF2-40B4-BE49-F238E27FC236}">
                <a16:creationId xmlns:a16="http://schemas.microsoft.com/office/drawing/2014/main" xmlns="" id="{6235ED95-16BB-DAE3-391F-57CDDC6A0E11}"/>
              </a:ext>
            </a:extLst>
          </p:cNvPr>
          <p:cNvSpPr/>
          <p:nvPr/>
        </p:nvSpPr>
        <p:spPr>
          <a:xfrm rot="2700000">
            <a:off x="5041443" y="2347925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533" name="グループ化 532">
            <a:extLst>
              <a:ext uri="{FF2B5EF4-FFF2-40B4-BE49-F238E27FC236}">
                <a16:creationId xmlns:a16="http://schemas.microsoft.com/office/drawing/2014/main" xmlns="" id="{12EC088F-351C-28B2-996D-F1BA3453EFFA}"/>
              </a:ext>
            </a:extLst>
          </p:cNvPr>
          <p:cNvGrpSpPr/>
          <p:nvPr/>
        </p:nvGrpSpPr>
        <p:grpSpPr>
          <a:xfrm rot="8100000">
            <a:off x="5213876" y="2508861"/>
            <a:ext cx="167794" cy="190790"/>
            <a:chOff x="9818032" y="6128939"/>
            <a:chExt cx="186434" cy="211985"/>
          </a:xfrm>
          <a:noFill/>
        </p:grpSpPr>
        <p:sp>
          <p:nvSpPr>
            <p:cNvPr id="534" name="四角形: 角を丸くする 533">
              <a:extLst>
                <a:ext uri="{FF2B5EF4-FFF2-40B4-BE49-F238E27FC236}">
                  <a16:creationId xmlns:a16="http://schemas.microsoft.com/office/drawing/2014/main" xmlns="" id="{005614B6-5D4E-9E5A-D1A2-4105060306D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35" name="直線コネクタ 534">
              <a:extLst>
                <a:ext uri="{FF2B5EF4-FFF2-40B4-BE49-F238E27FC236}">
                  <a16:creationId xmlns:a16="http://schemas.microsoft.com/office/drawing/2014/main" xmlns="" id="{66AD2718-031B-14CD-D02D-D18D86BC19FD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6" name="グループ化 535">
            <a:extLst>
              <a:ext uri="{FF2B5EF4-FFF2-40B4-BE49-F238E27FC236}">
                <a16:creationId xmlns:a16="http://schemas.microsoft.com/office/drawing/2014/main" xmlns="" id="{4336EA81-3711-9C77-76BC-E5AD48ADE309}"/>
              </a:ext>
            </a:extLst>
          </p:cNvPr>
          <p:cNvGrpSpPr/>
          <p:nvPr/>
        </p:nvGrpSpPr>
        <p:grpSpPr>
          <a:xfrm rot="18900000">
            <a:off x="4967903" y="2255303"/>
            <a:ext cx="167794" cy="190790"/>
            <a:chOff x="9818032" y="6128939"/>
            <a:chExt cx="186434" cy="211985"/>
          </a:xfrm>
          <a:noFill/>
        </p:grpSpPr>
        <p:sp>
          <p:nvSpPr>
            <p:cNvPr id="537" name="四角形: 角を丸くする 536">
              <a:extLst>
                <a:ext uri="{FF2B5EF4-FFF2-40B4-BE49-F238E27FC236}">
                  <a16:creationId xmlns:a16="http://schemas.microsoft.com/office/drawing/2014/main" xmlns="" id="{61A2402D-0A16-DC79-C740-D59B5A3BB891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38" name="直線コネクタ 537">
              <a:extLst>
                <a:ext uri="{FF2B5EF4-FFF2-40B4-BE49-F238E27FC236}">
                  <a16:creationId xmlns:a16="http://schemas.microsoft.com/office/drawing/2014/main" xmlns="" id="{069D5501-E1CF-C767-C8C4-AF2C1F4C5F68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9" name="グループ化 538">
            <a:extLst>
              <a:ext uri="{FF2B5EF4-FFF2-40B4-BE49-F238E27FC236}">
                <a16:creationId xmlns:a16="http://schemas.microsoft.com/office/drawing/2014/main" xmlns="" id="{6B684C68-2CF6-9641-9C33-6E54D466C034}"/>
              </a:ext>
            </a:extLst>
          </p:cNvPr>
          <p:cNvGrpSpPr/>
          <p:nvPr/>
        </p:nvGrpSpPr>
        <p:grpSpPr>
          <a:xfrm rot="2700000">
            <a:off x="5213875" y="2263433"/>
            <a:ext cx="167794" cy="190790"/>
            <a:chOff x="9818032" y="6128939"/>
            <a:chExt cx="186434" cy="211985"/>
          </a:xfrm>
          <a:noFill/>
        </p:grpSpPr>
        <p:sp>
          <p:nvSpPr>
            <p:cNvPr id="540" name="四角形: 角を丸くする 539">
              <a:extLst>
                <a:ext uri="{FF2B5EF4-FFF2-40B4-BE49-F238E27FC236}">
                  <a16:creationId xmlns:a16="http://schemas.microsoft.com/office/drawing/2014/main" xmlns="" id="{23C6BC50-AEA0-70E7-2C6A-049072DE82EC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41" name="直線コネクタ 540">
              <a:extLst>
                <a:ext uri="{FF2B5EF4-FFF2-40B4-BE49-F238E27FC236}">
                  <a16:creationId xmlns:a16="http://schemas.microsoft.com/office/drawing/2014/main" xmlns="" id="{AF9F1C53-71D4-B71C-9F86-942B743821B4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2" name="グループ化 541">
            <a:extLst>
              <a:ext uri="{FF2B5EF4-FFF2-40B4-BE49-F238E27FC236}">
                <a16:creationId xmlns:a16="http://schemas.microsoft.com/office/drawing/2014/main" xmlns="" id="{2519EE2D-264B-0975-B5A1-AAA11FAE92F2}"/>
              </a:ext>
            </a:extLst>
          </p:cNvPr>
          <p:cNvGrpSpPr/>
          <p:nvPr/>
        </p:nvGrpSpPr>
        <p:grpSpPr>
          <a:xfrm rot="13500000">
            <a:off x="4972086" y="2500730"/>
            <a:ext cx="167794" cy="190790"/>
            <a:chOff x="9818032" y="6128939"/>
            <a:chExt cx="186434" cy="211985"/>
          </a:xfrm>
          <a:noFill/>
        </p:grpSpPr>
        <p:sp>
          <p:nvSpPr>
            <p:cNvPr id="543" name="四角形: 角を丸くする 542">
              <a:extLst>
                <a:ext uri="{FF2B5EF4-FFF2-40B4-BE49-F238E27FC236}">
                  <a16:creationId xmlns:a16="http://schemas.microsoft.com/office/drawing/2014/main" xmlns="" id="{39296A66-91A4-B9EC-08EB-3A0E89426B45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44" name="直線コネクタ 543">
              <a:extLst>
                <a:ext uri="{FF2B5EF4-FFF2-40B4-BE49-F238E27FC236}">
                  <a16:creationId xmlns:a16="http://schemas.microsoft.com/office/drawing/2014/main" xmlns="" id="{AB46087D-388A-AE66-ACEE-44751DB5B672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5" name="正方形/長方形 544">
            <a:extLst>
              <a:ext uri="{FF2B5EF4-FFF2-40B4-BE49-F238E27FC236}">
                <a16:creationId xmlns:a16="http://schemas.microsoft.com/office/drawing/2014/main" xmlns="" id="{B8B78070-48BD-F8CA-B019-63E63C192CD6}"/>
              </a:ext>
            </a:extLst>
          </p:cNvPr>
          <p:cNvSpPr/>
          <p:nvPr/>
        </p:nvSpPr>
        <p:spPr>
          <a:xfrm rot="2700000">
            <a:off x="5009296" y="3207407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546" name="グループ化 545">
            <a:extLst>
              <a:ext uri="{FF2B5EF4-FFF2-40B4-BE49-F238E27FC236}">
                <a16:creationId xmlns:a16="http://schemas.microsoft.com/office/drawing/2014/main" xmlns="" id="{9B65EF13-FC12-3584-CCA0-E70F7162A7CB}"/>
              </a:ext>
            </a:extLst>
          </p:cNvPr>
          <p:cNvGrpSpPr/>
          <p:nvPr/>
        </p:nvGrpSpPr>
        <p:grpSpPr>
          <a:xfrm rot="8100000">
            <a:off x="5181729" y="3368343"/>
            <a:ext cx="167794" cy="190790"/>
            <a:chOff x="9818032" y="6128939"/>
            <a:chExt cx="186434" cy="211985"/>
          </a:xfrm>
          <a:noFill/>
        </p:grpSpPr>
        <p:sp>
          <p:nvSpPr>
            <p:cNvPr id="547" name="四角形: 角を丸くする 546">
              <a:extLst>
                <a:ext uri="{FF2B5EF4-FFF2-40B4-BE49-F238E27FC236}">
                  <a16:creationId xmlns:a16="http://schemas.microsoft.com/office/drawing/2014/main" xmlns="" id="{B9921260-0E15-7DFA-0693-CE0BF3DF49BB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48" name="直線コネクタ 547">
              <a:extLst>
                <a:ext uri="{FF2B5EF4-FFF2-40B4-BE49-F238E27FC236}">
                  <a16:creationId xmlns:a16="http://schemas.microsoft.com/office/drawing/2014/main" xmlns="" id="{17B2B697-1EF0-0770-91B2-36F0715377F2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9" name="グループ化 548">
            <a:extLst>
              <a:ext uri="{FF2B5EF4-FFF2-40B4-BE49-F238E27FC236}">
                <a16:creationId xmlns:a16="http://schemas.microsoft.com/office/drawing/2014/main" xmlns="" id="{0E57B7DC-4ECB-30CD-19ED-EE447EA3A3C0}"/>
              </a:ext>
            </a:extLst>
          </p:cNvPr>
          <p:cNvGrpSpPr/>
          <p:nvPr/>
        </p:nvGrpSpPr>
        <p:grpSpPr>
          <a:xfrm rot="18900000">
            <a:off x="4935756" y="3114785"/>
            <a:ext cx="167794" cy="190790"/>
            <a:chOff x="9818032" y="6128939"/>
            <a:chExt cx="186434" cy="211985"/>
          </a:xfrm>
          <a:noFill/>
        </p:grpSpPr>
        <p:sp>
          <p:nvSpPr>
            <p:cNvPr id="550" name="四角形: 角を丸くする 549">
              <a:extLst>
                <a:ext uri="{FF2B5EF4-FFF2-40B4-BE49-F238E27FC236}">
                  <a16:creationId xmlns:a16="http://schemas.microsoft.com/office/drawing/2014/main" xmlns="" id="{DC4B453F-D4C7-075C-5A1B-27BE0C86114E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51" name="直線コネクタ 550">
              <a:extLst>
                <a:ext uri="{FF2B5EF4-FFF2-40B4-BE49-F238E27FC236}">
                  <a16:creationId xmlns:a16="http://schemas.microsoft.com/office/drawing/2014/main" xmlns="" id="{D7CBAFF7-8BF6-B376-CB1C-46A60269A2B8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2" name="グループ化 551">
            <a:extLst>
              <a:ext uri="{FF2B5EF4-FFF2-40B4-BE49-F238E27FC236}">
                <a16:creationId xmlns:a16="http://schemas.microsoft.com/office/drawing/2014/main" xmlns="" id="{233C7507-E63B-58C2-9627-C3A506B6CDF7}"/>
              </a:ext>
            </a:extLst>
          </p:cNvPr>
          <p:cNvGrpSpPr/>
          <p:nvPr/>
        </p:nvGrpSpPr>
        <p:grpSpPr>
          <a:xfrm rot="2700000">
            <a:off x="5181728" y="3122915"/>
            <a:ext cx="167794" cy="190790"/>
            <a:chOff x="9818032" y="6128939"/>
            <a:chExt cx="186434" cy="211985"/>
          </a:xfrm>
          <a:noFill/>
        </p:grpSpPr>
        <p:sp>
          <p:nvSpPr>
            <p:cNvPr id="553" name="四角形: 角を丸くする 552">
              <a:extLst>
                <a:ext uri="{FF2B5EF4-FFF2-40B4-BE49-F238E27FC236}">
                  <a16:creationId xmlns:a16="http://schemas.microsoft.com/office/drawing/2014/main" xmlns="" id="{A965FE37-01BD-336C-D5B8-855908F8951B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54" name="直線コネクタ 553">
              <a:extLst>
                <a:ext uri="{FF2B5EF4-FFF2-40B4-BE49-F238E27FC236}">
                  <a16:creationId xmlns:a16="http://schemas.microsoft.com/office/drawing/2014/main" xmlns="" id="{929976AC-0492-2DD2-51D6-5769B08D4FDB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5" name="グループ化 554">
            <a:extLst>
              <a:ext uri="{FF2B5EF4-FFF2-40B4-BE49-F238E27FC236}">
                <a16:creationId xmlns:a16="http://schemas.microsoft.com/office/drawing/2014/main" xmlns="" id="{45502013-0548-2DE0-02FF-635E5C49F470}"/>
              </a:ext>
            </a:extLst>
          </p:cNvPr>
          <p:cNvGrpSpPr/>
          <p:nvPr/>
        </p:nvGrpSpPr>
        <p:grpSpPr>
          <a:xfrm rot="13500000">
            <a:off x="4939939" y="3360212"/>
            <a:ext cx="167794" cy="190790"/>
            <a:chOff x="9818032" y="6128939"/>
            <a:chExt cx="186434" cy="211985"/>
          </a:xfrm>
          <a:noFill/>
        </p:grpSpPr>
        <p:sp>
          <p:nvSpPr>
            <p:cNvPr id="556" name="四角形: 角を丸くする 555">
              <a:extLst>
                <a:ext uri="{FF2B5EF4-FFF2-40B4-BE49-F238E27FC236}">
                  <a16:creationId xmlns:a16="http://schemas.microsoft.com/office/drawing/2014/main" xmlns="" id="{E53659F1-19DE-EF2D-5095-CFEA27AD396F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57" name="直線コネクタ 556">
              <a:extLst>
                <a:ext uri="{FF2B5EF4-FFF2-40B4-BE49-F238E27FC236}">
                  <a16:creationId xmlns:a16="http://schemas.microsoft.com/office/drawing/2014/main" xmlns="" id="{CC5805C5-730B-CDA1-1CED-510F05F6CF27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8" name="正方形/長方形 557">
            <a:extLst>
              <a:ext uri="{FF2B5EF4-FFF2-40B4-BE49-F238E27FC236}">
                <a16:creationId xmlns:a16="http://schemas.microsoft.com/office/drawing/2014/main" xmlns="" id="{607FE0DF-B2A7-1FFC-9510-913782289C48}"/>
              </a:ext>
            </a:extLst>
          </p:cNvPr>
          <p:cNvSpPr/>
          <p:nvPr/>
        </p:nvSpPr>
        <p:spPr>
          <a:xfrm rot="2700000">
            <a:off x="4337640" y="1821830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559" name="グループ化 558">
            <a:extLst>
              <a:ext uri="{FF2B5EF4-FFF2-40B4-BE49-F238E27FC236}">
                <a16:creationId xmlns:a16="http://schemas.microsoft.com/office/drawing/2014/main" xmlns="" id="{B302E5D4-5365-9123-F071-F48C6055EF8D}"/>
              </a:ext>
            </a:extLst>
          </p:cNvPr>
          <p:cNvGrpSpPr/>
          <p:nvPr/>
        </p:nvGrpSpPr>
        <p:grpSpPr>
          <a:xfrm rot="8100000">
            <a:off x="4510073" y="1982766"/>
            <a:ext cx="167794" cy="190790"/>
            <a:chOff x="9818032" y="6128939"/>
            <a:chExt cx="186434" cy="211985"/>
          </a:xfrm>
          <a:noFill/>
        </p:grpSpPr>
        <p:sp>
          <p:nvSpPr>
            <p:cNvPr id="560" name="四角形: 角を丸くする 559">
              <a:extLst>
                <a:ext uri="{FF2B5EF4-FFF2-40B4-BE49-F238E27FC236}">
                  <a16:creationId xmlns:a16="http://schemas.microsoft.com/office/drawing/2014/main" xmlns="" id="{B634051D-4660-408E-7FF8-3F910DA58428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61" name="直線コネクタ 560">
              <a:extLst>
                <a:ext uri="{FF2B5EF4-FFF2-40B4-BE49-F238E27FC236}">
                  <a16:creationId xmlns:a16="http://schemas.microsoft.com/office/drawing/2014/main" xmlns="" id="{DA5384F3-1591-4563-100E-E6C0969FA781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2" name="グループ化 561">
            <a:extLst>
              <a:ext uri="{FF2B5EF4-FFF2-40B4-BE49-F238E27FC236}">
                <a16:creationId xmlns:a16="http://schemas.microsoft.com/office/drawing/2014/main" xmlns="" id="{7FEE1D41-6AC0-0E73-1A8D-078F687C76D3}"/>
              </a:ext>
            </a:extLst>
          </p:cNvPr>
          <p:cNvGrpSpPr/>
          <p:nvPr/>
        </p:nvGrpSpPr>
        <p:grpSpPr>
          <a:xfrm rot="18900000">
            <a:off x="4264100" y="1729208"/>
            <a:ext cx="167794" cy="190790"/>
            <a:chOff x="9818032" y="6128939"/>
            <a:chExt cx="186434" cy="211985"/>
          </a:xfrm>
          <a:noFill/>
        </p:grpSpPr>
        <p:sp>
          <p:nvSpPr>
            <p:cNvPr id="563" name="四角形: 角を丸くする 562">
              <a:extLst>
                <a:ext uri="{FF2B5EF4-FFF2-40B4-BE49-F238E27FC236}">
                  <a16:creationId xmlns:a16="http://schemas.microsoft.com/office/drawing/2014/main" xmlns="" id="{F23BD722-421F-2187-BFBA-960368831213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64" name="直線コネクタ 563">
              <a:extLst>
                <a:ext uri="{FF2B5EF4-FFF2-40B4-BE49-F238E27FC236}">
                  <a16:creationId xmlns:a16="http://schemas.microsoft.com/office/drawing/2014/main" xmlns="" id="{E3AA07D6-741D-62C5-7BB6-4A51B68F2708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5" name="グループ化 564">
            <a:extLst>
              <a:ext uri="{FF2B5EF4-FFF2-40B4-BE49-F238E27FC236}">
                <a16:creationId xmlns:a16="http://schemas.microsoft.com/office/drawing/2014/main" xmlns="" id="{840BD05B-3F5E-FA18-B624-10AE4095BE89}"/>
              </a:ext>
            </a:extLst>
          </p:cNvPr>
          <p:cNvGrpSpPr/>
          <p:nvPr/>
        </p:nvGrpSpPr>
        <p:grpSpPr>
          <a:xfrm rot="2700000">
            <a:off x="4510072" y="1737338"/>
            <a:ext cx="167794" cy="190790"/>
            <a:chOff x="9818032" y="6128939"/>
            <a:chExt cx="186434" cy="211985"/>
          </a:xfrm>
          <a:noFill/>
        </p:grpSpPr>
        <p:sp>
          <p:nvSpPr>
            <p:cNvPr id="566" name="四角形: 角を丸くする 565">
              <a:extLst>
                <a:ext uri="{FF2B5EF4-FFF2-40B4-BE49-F238E27FC236}">
                  <a16:creationId xmlns:a16="http://schemas.microsoft.com/office/drawing/2014/main" xmlns="" id="{39854BE1-0B47-79FF-17F4-98E028440F9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67" name="直線コネクタ 566">
              <a:extLst>
                <a:ext uri="{FF2B5EF4-FFF2-40B4-BE49-F238E27FC236}">
                  <a16:creationId xmlns:a16="http://schemas.microsoft.com/office/drawing/2014/main" xmlns="" id="{1B2C5098-0F0D-822A-1301-9AE5DF08BF94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8" name="グループ化 567">
            <a:extLst>
              <a:ext uri="{FF2B5EF4-FFF2-40B4-BE49-F238E27FC236}">
                <a16:creationId xmlns:a16="http://schemas.microsoft.com/office/drawing/2014/main" xmlns="" id="{4564B1AC-EE41-C653-6BE2-2035D2CFAD6C}"/>
              </a:ext>
            </a:extLst>
          </p:cNvPr>
          <p:cNvGrpSpPr/>
          <p:nvPr/>
        </p:nvGrpSpPr>
        <p:grpSpPr>
          <a:xfrm rot="13500000">
            <a:off x="4268283" y="1974635"/>
            <a:ext cx="167794" cy="190790"/>
            <a:chOff x="9818032" y="6128939"/>
            <a:chExt cx="186434" cy="211985"/>
          </a:xfrm>
          <a:noFill/>
        </p:grpSpPr>
        <p:sp>
          <p:nvSpPr>
            <p:cNvPr id="569" name="四角形: 角を丸くする 568">
              <a:extLst>
                <a:ext uri="{FF2B5EF4-FFF2-40B4-BE49-F238E27FC236}">
                  <a16:creationId xmlns:a16="http://schemas.microsoft.com/office/drawing/2014/main" xmlns="" id="{0F347B4A-6FA0-87E9-92A2-F29FE58AA2A9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70" name="直線コネクタ 569">
              <a:extLst>
                <a:ext uri="{FF2B5EF4-FFF2-40B4-BE49-F238E27FC236}">
                  <a16:creationId xmlns:a16="http://schemas.microsoft.com/office/drawing/2014/main" xmlns="" id="{4858CFBB-2153-1D76-A9AC-DD67E50F5081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1" name="正方形/長方形 570">
            <a:extLst>
              <a:ext uri="{FF2B5EF4-FFF2-40B4-BE49-F238E27FC236}">
                <a16:creationId xmlns:a16="http://schemas.microsoft.com/office/drawing/2014/main" xmlns="" id="{C054D350-5606-1FA2-4B2E-4E7EF7D8D2A0}"/>
              </a:ext>
            </a:extLst>
          </p:cNvPr>
          <p:cNvSpPr/>
          <p:nvPr/>
        </p:nvSpPr>
        <p:spPr>
          <a:xfrm rot="2700000">
            <a:off x="4337640" y="2496976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572" name="グループ化 571">
            <a:extLst>
              <a:ext uri="{FF2B5EF4-FFF2-40B4-BE49-F238E27FC236}">
                <a16:creationId xmlns:a16="http://schemas.microsoft.com/office/drawing/2014/main" xmlns="" id="{6D7416E6-F9EC-1954-B555-D48105CD4D04}"/>
              </a:ext>
            </a:extLst>
          </p:cNvPr>
          <p:cNvGrpSpPr/>
          <p:nvPr/>
        </p:nvGrpSpPr>
        <p:grpSpPr>
          <a:xfrm rot="8100000">
            <a:off x="4510073" y="2657912"/>
            <a:ext cx="167794" cy="190790"/>
            <a:chOff x="9818032" y="6128939"/>
            <a:chExt cx="186434" cy="211985"/>
          </a:xfrm>
          <a:noFill/>
        </p:grpSpPr>
        <p:sp>
          <p:nvSpPr>
            <p:cNvPr id="573" name="四角形: 角を丸くする 572">
              <a:extLst>
                <a:ext uri="{FF2B5EF4-FFF2-40B4-BE49-F238E27FC236}">
                  <a16:creationId xmlns:a16="http://schemas.microsoft.com/office/drawing/2014/main" xmlns="" id="{64176016-7E85-5852-02B7-58F0274182D3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74" name="直線コネクタ 573">
              <a:extLst>
                <a:ext uri="{FF2B5EF4-FFF2-40B4-BE49-F238E27FC236}">
                  <a16:creationId xmlns:a16="http://schemas.microsoft.com/office/drawing/2014/main" xmlns="" id="{F621DF41-BB13-3D94-81A1-A2C321B87C61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5" name="グループ化 574">
            <a:extLst>
              <a:ext uri="{FF2B5EF4-FFF2-40B4-BE49-F238E27FC236}">
                <a16:creationId xmlns:a16="http://schemas.microsoft.com/office/drawing/2014/main" xmlns="" id="{02C99FAF-D2C0-71D2-FD0F-CA95588ED1F2}"/>
              </a:ext>
            </a:extLst>
          </p:cNvPr>
          <p:cNvGrpSpPr/>
          <p:nvPr/>
        </p:nvGrpSpPr>
        <p:grpSpPr>
          <a:xfrm rot="18900000">
            <a:off x="4264100" y="2404354"/>
            <a:ext cx="167794" cy="190790"/>
            <a:chOff x="9818032" y="6128939"/>
            <a:chExt cx="186434" cy="211985"/>
          </a:xfrm>
          <a:noFill/>
        </p:grpSpPr>
        <p:sp>
          <p:nvSpPr>
            <p:cNvPr id="576" name="四角形: 角を丸くする 575">
              <a:extLst>
                <a:ext uri="{FF2B5EF4-FFF2-40B4-BE49-F238E27FC236}">
                  <a16:creationId xmlns:a16="http://schemas.microsoft.com/office/drawing/2014/main" xmlns="" id="{91351EAE-9E05-A54E-473A-F8C5BB8D280C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77" name="直線コネクタ 576">
              <a:extLst>
                <a:ext uri="{FF2B5EF4-FFF2-40B4-BE49-F238E27FC236}">
                  <a16:creationId xmlns:a16="http://schemas.microsoft.com/office/drawing/2014/main" xmlns="" id="{ECEF9FEE-21A4-0318-414E-885442AAE012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8" name="グループ化 577">
            <a:extLst>
              <a:ext uri="{FF2B5EF4-FFF2-40B4-BE49-F238E27FC236}">
                <a16:creationId xmlns:a16="http://schemas.microsoft.com/office/drawing/2014/main" xmlns="" id="{DE5D974C-4862-1151-DFC7-62847EF8F98E}"/>
              </a:ext>
            </a:extLst>
          </p:cNvPr>
          <p:cNvGrpSpPr/>
          <p:nvPr/>
        </p:nvGrpSpPr>
        <p:grpSpPr>
          <a:xfrm rot="2700000">
            <a:off x="4510072" y="2412484"/>
            <a:ext cx="167794" cy="190790"/>
            <a:chOff x="9818032" y="6128939"/>
            <a:chExt cx="186434" cy="211985"/>
          </a:xfrm>
          <a:noFill/>
        </p:grpSpPr>
        <p:sp>
          <p:nvSpPr>
            <p:cNvPr id="579" name="四角形: 角を丸くする 578">
              <a:extLst>
                <a:ext uri="{FF2B5EF4-FFF2-40B4-BE49-F238E27FC236}">
                  <a16:creationId xmlns:a16="http://schemas.microsoft.com/office/drawing/2014/main" xmlns="" id="{CFD2810F-C039-4C05-3C2D-D9840B37D4E2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80" name="直線コネクタ 579">
              <a:extLst>
                <a:ext uri="{FF2B5EF4-FFF2-40B4-BE49-F238E27FC236}">
                  <a16:creationId xmlns:a16="http://schemas.microsoft.com/office/drawing/2014/main" xmlns="" id="{69FA75E4-F961-2157-3704-95E81993FE2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1" name="グループ化 580">
            <a:extLst>
              <a:ext uri="{FF2B5EF4-FFF2-40B4-BE49-F238E27FC236}">
                <a16:creationId xmlns:a16="http://schemas.microsoft.com/office/drawing/2014/main" xmlns="" id="{661D097E-CE1B-ADE0-3384-A925F8BBA07C}"/>
              </a:ext>
            </a:extLst>
          </p:cNvPr>
          <p:cNvGrpSpPr/>
          <p:nvPr/>
        </p:nvGrpSpPr>
        <p:grpSpPr>
          <a:xfrm rot="13500000">
            <a:off x="4268283" y="2649781"/>
            <a:ext cx="167794" cy="190790"/>
            <a:chOff x="9818032" y="6128939"/>
            <a:chExt cx="186434" cy="211985"/>
          </a:xfrm>
          <a:noFill/>
        </p:grpSpPr>
        <p:sp>
          <p:nvSpPr>
            <p:cNvPr id="582" name="四角形: 角を丸くする 581">
              <a:extLst>
                <a:ext uri="{FF2B5EF4-FFF2-40B4-BE49-F238E27FC236}">
                  <a16:creationId xmlns:a16="http://schemas.microsoft.com/office/drawing/2014/main" xmlns="" id="{347D79E1-44CC-F157-FD43-801C3956979F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05" name="直線コネクタ 604">
              <a:extLst>
                <a:ext uri="{FF2B5EF4-FFF2-40B4-BE49-F238E27FC236}">
                  <a16:creationId xmlns:a16="http://schemas.microsoft.com/office/drawing/2014/main" xmlns="" id="{433A6AFC-573C-0FAD-3165-DD468A272883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6" name="正方形/長方形 605">
            <a:extLst>
              <a:ext uri="{FF2B5EF4-FFF2-40B4-BE49-F238E27FC236}">
                <a16:creationId xmlns:a16="http://schemas.microsoft.com/office/drawing/2014/main" xmlns="" id="{F92A2E4B-A884-67F9-6FA6-E48D87D47262}"/>
              </a:ext>
            </a:extLst>
          </p:cNvPr>
          <p:cNvSpPr/>
          <p:nvPr/>
        </p:nvSpPr>
        <p:spPr>
          <a:xfrm rot="2700000">
            <a:off x="4305284" y="3207406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607" name="グループ化 606">
            <a:extLst>
              <a:ext uri="{FF2B5EF4-FFF2-40B4-BE49-F238E27FC236}">
                <a16:creationId xmlns:a16="http://schemas.microsoft.com/office/drawing/2014/main" xmlns="" id="{806EF34E-7C80-015F-E90A-AF6EDA3D970D}"/>
              </a:ext>
            </a:extLst>
          </p:cNvPr>
          <p:cNvGrpSpPr/>
          <p:nvPr/>
        </p:nvGrpSpPr>
        <p:grpSpPr>
          <a:xfrm rot="8100000">
            <a:off x="4477717" y="3368342"/>
            <a:ext cx="167794" cy="190790"/>
            <a:chOff x="9818032" y="6128939"/>
            <a:chExt cx="186434" cy="211985"/>
          </a:xfrm>
          <a:noFill/>
        </p:grpSpPr>
        <p:sp>
          <p:nvSpPr>
            <p:cNvPr id="608" name="四角形: 角を丸くする 607">
              <a:extLst>
                <a:ext uri="{FF2B5EF4-FFF2-40B4-BE49-F238E27FC236}">
                  <a16:creationId xmlns:a16="http://schemas.microsoft.com/office/drawing/2014/main" xmlns="" id="{1C512C27-6B3D-F8F7-98C6-5EE15DAF25C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09" name="直線コネクタ 608">
              <a:extLst>
                <a:ext uri="{FF2B5EF4-FFF2-40B4-BE49-F238E27FC236}">
                  <a16:creationId xmlns:a16="http://schemas.microsoft.com/office/drawing/2014/main" xmlns="" id="{0A207C9D-8F2A-248E-36B7-8AB808166333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0" name="グループ化 609">
            <a:extLst>
              <a:ext uri="{FF2B5EF4-FFF2-40B4-BE49-F238E27FC236}">
                <a16:creationId xmlns:a16="http://schemas.microsoft.com/office/drawing/2014/main" xmlns="" id="{EE4231DC-A27F-5A56-54E6-962DAF897754}"/>
              </a:ext>
            </a:extLst>
          </p:cNvPr>
          <p:cNvGrpSpPr/>
          <p:nvPr/>
        </p:nvGrpSpPr>
        <p:grpSpPr>
          <a:xfrm rot="18900000">
            <a:off x="4231744" y="3114784"/>
            <a:ext cx="167794" cy="190790"/>
            <a:chOff x="9818032" y="6128939"/>
            <a:chExt cx="186434" cy="211985"/>
          </a:xfrm>
          <a:noFill/>
        </p:grpSpPr>
        <p:sp>
          <p:nvSpPr>
            <p:cNvPr id="623" name="四角形: 角を丸くする 622">
              <a:extLst>
                <a:ext uri="{FF2B5EF4-FFF2-40B4-BE49-F238E27FC236}">
                  <a16:creationId xmlns:a16="http://schemas.microsoft.com/office/drawing/2014/main" xmlns="" id="{27F486C9-841B-37F6-CC84-2B6F6A2ED06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24" name="直線コネクタ 623">
              <a:extLst>
                <a:ext uri="{FF2B5EF4-FFF2-40B4-BE49-F238E27FC236}">
                  <a16:creationId xmlns:a16="http://schemas.microsoft.com/office/drawing/2014/main" xmlns="" id="{729EDC77-5FFF-5262-8F37-46E06DDF0D03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5" name="グループ化 624">
            <a:extLst>
              <a:ext uri="{FF2B5EF4-FFF2-40B4-BE49-F238E27FC236}">
                <a16:creationId xmlns:a16="http://schemas.microsoft.com/office/drawing/2014/main" xmlns="" id="{C75366BA-7F29-33FC-1BEC-83A99FEE70C6}"/>
              </a:ext>
            </a:extLst>
          </p:cNvPr>
          <p:cNvGrpSpPr/>
          <p:nvPr/>
        </p:nvGrpSpPr>
        <p:grpSpPr>
          <a:xfrm rot="2700000">
            <a:off x="4477716" y="3122914"/>
            <a:ext cx="167794" cy="190790"/>
            <a:chOff x="9818032" y="6128939"/>
            <a:chExt cx="186434" cy="211985"/>
          </a:xfrm>
          <a:noFill/>
        </p:grpSpPr>
        <p:sp>
          <p:nvSpPr>
            <p:cNvPr id="626" name="四角形: 角を丸くする 625">
              <a:extLst>
                <a:ext uri="{FF2B5EF4-FFF2-40B4-BE49-F238E27FC236}">
                  <a16:creationId xmlns:a16="http://schemas.microsoft.com/office/drawing/2014/main" xmlns="" id="{2774C5C9-0E3A-4F77-334A-80B50BE431B1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27" name="直線コネクタ 626">
              <a:extLst>
                <a:ext uri="{FF2B5EF4-FFF2-40B4-BE49-F238E27FC236}">
                  <a16:creationId xmlns:a16="http://schemas.microsoft.com/office/drawing/2014/main" xmlns="" id="{5B76F087-E129-8FDF-A8A6-BF7B91E783D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8" name="グループ化 627">
            <a:extLst>
              <a:ext uri="{FF2B5EF4-FFF2-40B4-BE49-F238E27FC236}">
                <a16:creationId xmlns:a16="http://schemas.microsoft.com/office/drawing/2014/main" xmlns="" id="{1B8B9D74-5889-4709-2A06-8390A202A432}"/>
              </a:ext>
            </a:extLst>
          </p:cNvPr>
          <p:cNvGrpSpPr/>
          <p:nvPr/>
        </p:nvGrpSpPr>
        <p:grpSpPr>
          <a:xfrm rot="13500000">
            <a:off x="4235927" y="3360211"/>
            <a:ext cx="167794" cy="190790"/>
            <a:chOff x="9818032" y="6128939"/>
            <a:chExt cx="186434" cy="211985"/>
          </a:xfrm>
          <a:noFill/>
        </p:grpSpPr>
        <p:sp>
          <p:nvSpPr>
            <p:cNvPr id="629" name="四角形: 角を丸くする 628">
              <a:extLst>
                <a:ext uri="{FF2B5EF4-FFF2-40B4-BE49-F238E27FC236}">
                  <a16:creationId xmlns:a16="http://schemas.microsoft.com/office/drawing/2014/main" xmlns="" id="{8A2D4056-C146-BC83-986E-111D790B639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30" name="直線コネクタ 629">
              <a:extLst>
                <a:ext uri="{FF2B5EF4-FFF2-40B4-BE49-F238E27FC236}">
                  <a16:creationId xmlns:a16="http://schemas.microsoft.com/office/drawing/2014/main" xmlns="" id="{57BEB93D-CF92-4ED9-D0A3-453BAB0FF75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1" name="正方形/長方形 630">
            <a:extLst>
              <a:ext uri="{FF2B5EF4-FFF2-40B4-BE49-F238E27FC236}">
                <a16:creationId xmlns:a16="http://schemas.microsoft.com/office/drawing/2014/main" xmlns="" id="{7363A239-7BC8-A12A-CF8A-771B6FD47249}"/>
              </a:ext>
            </a:extLst>
          </p:cNvPr>
          <p:cNvSpPr/>
          <p:nvPr/>
        </p:nvSpPr>
        <p:spPr>
          <a:xfrm rot="2700000">
            <a:off x="3673057" y="1427062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632" name="グループ化 631">
            <a:extLst>
              <a:ext uri="{FF2B5EF4-FFF2-40B4-BE49-F238E27FC236}">
                <a16:creationId xmlns:a16="http://schemas.microsoft.com/office/drawing/2014/main" xmlns="" id="{8EE0509A-7AD7-1B98-11BA-94C477AB9BFC}"/>
              </a:ext>
            </a:extLst>
          </p:cNvPr>
          <p:cNvGrpSpPr/>
          <p:nvPr/>
        </p:nvGrpSpPr>
        <p:grpSpPr>
          <a:xfrm rot="8100000">
            <a:off x="3845490" y="1587998"/>
            <a:ext cx="167794" cy="190790"/>
            <a:chOff x="9818032" y="6128939"/>
            <a:chExt cx="186434" cy="211985"/>
          </a:xfrm>
          <a:noFill/>
        </p:grpSpPr>
        <p:sp>
          <p:nvSpPr>
            <p:cNvPr id="633" name="四角形: 角を丸くする 632">
              <a:extLst>
                <a:ext uri="{FF2B5EF4-FFF2-40B4-BE49-F238E27FC236}">
                  <a16:creationId xmlns:a16="http://schemas.microsoft.com/office/drawing/2014/main" xmlns="" id="{FEDD5961-D8CC-1342-B699-BF2C900F30A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34" name="直線コネクタ 633">
              <a:extLst>
                <a:ext uri="{FF2B5EF4-FFF2-40B4-BE49-F238E27FC236}">
                  <a16:creationId xmlns:a16="http://schemas.microsoft.com/office/drawing/2014/main" xmlns="" id="{6661369A-A986-D9F0-D058-E1034B0A12DA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5" name="グループ化 634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8900000">
            <a:off x="3599517" y="1334440"/>
            <a:ext cx="167794" cy="190790"/>
            <a:chOff x="9818032" y="6128939"/>
            <a:chExt cx="186434" cy="211985"/>
          </a:xfrm>
          <a:noFill/>
        </p:grpSpPr>
        <p:sp>
          <p:nvSpPr>
            <p:cNvPr id="636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37" name="直線コネクタ 636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8" name="グループ化 637">
            <a:extLst>
              <a:ext uri="{FF2B5EF4-FFF2-40B4-BE49-F238E27FC236}">
                <a16:creationId xmlns:a16="http://schemas.microsoft.com/office/drawing/2014/main" xmlns="" id="{E2B10D2F-F316-F908-D168-ED79FC1F9836}"/>
              </a:ext>
            </a:extLst>
          </p:cNvPr>
          <p:cNvGrpSpPr/>
          <p:nvPr/>
        </p:nvGrpSpPr>
        <p:grpSpPr>
          <a:xfrm rot="2700000">
            <a:off x="3845489" y="1342570"/>
            <a:ext cx="167794" cy="190790"/>
            <a:chOff x="9818032" y="6128939"/>
            <a:chExt cx="186434" cy="211985"/>
          </a:xfrm>
          <a:noFill/>
        </p:grpSpPr>
        <p:sp>
          <p:nvSpPr>
            <p:cNvPr id="639" name="四角形: 角を丸くする 638">
              <a:extLst>
                <a:ext uri="{FF2B5EF4-FFF2-40B4-BE49-F238E27FC236}">
                  <a16:creationId xmlns:a16="http://schemas.microsoft.com/office/drawing/2014/main" xmlns="" id="{2E68F885-DFC1-AF77-2B4B-53D2F5B681B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192" name="直線コネクタ 191">
              <a:extLst>
                <a:ext uri="{FF2B5EF4-FFF2-40B4-BE49-F238E27FC236}">
                  <a16:creationId xmlns:a16="http://schemas.microsoft.com/office/drawing/2014/main" xmlns="" id="{AAC6AA37-40B5-D5CB-C3F4-9571C23E87C9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3" name="グループ化 192">
            <a:extLst>
              <a:ext uri="{FF2B5EF4-FFF2-40B4-BE49-F238E27FC236}">
                <a16:creationId xmlns:a16="http://schemas.microsoft.com/office/drawing/2014/main" xmlns="" id="{6F92E638-7CD9-F630-A118-DD585F50182C}"/>
              </a:ext>
            </a:extLst>
          </p:cNvPr>
          <p:cNvGrpSpPr/>
          <p:nvPr/>
        </p:nvGrpSpPr>
        <p:grpSpPr>
          <a:xfrm rot="13500000">
            <a:off x="3603700" y="1579867"/>
            <a:ext cx="167794" cy="190790"/>
            <a:chOff x="9818032" y="6128939"/>
            <a:chExt cx="186434" cy="211985"/>
          </a:xfrm>
          <a:noFill/>
        </p:grpSpPr>
        <p:sp>
          <p:nvSpPr>
            <p:cNvPr id="194" name="四角形: 角を丸くする 193">
              <a:extLst>
                <a:ext uri="{FF2B5EF4-FFF2-40B4-BE49-F238E27FC236}">
                  <a16:creationId xmlns:a16="http://schemas.microsoft.com/office/drawing/2014/main" xmlns="" id="{302DAB59-5718-8CB8-4CF2-CE6E7FFDC4A9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195" name="直線コネクタ 194">
              <a:extLst>
                <a:ext uri="{FF2B5EF4-FFF2-40B4-BE49-F238E27FC236}">
                  <a16:creationId xmlns:a16="http://schemas.microsoft.com/office/drawing/2014/main" xmlns="" id="{08C49F62-11D3-BF6C-DB4D-F7D397BBAC81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6" name="正方形/長方形 195">
            <a:extLst>
              <a:ext uri="{FF2B5EF4-FFF2-40B4-BE49-F238E27FC236}">
                <a16:creationId xmlns:a16="http://schemas.microsoft.com/office/drawing/2014/main" xmlns="" id="{5BD5B9B6-C367-523C-CF8A-05B563F49E8C}"/>
              </a:ext>
            </a:extLst>
          </p:cNvPr>
          <p:cNvSpPr/>
          <p:nvPr/>
        </p:nvSpPr>
        <p:spPr>
          <a:xfrm rot="2700000">
            <a:off x="3673057" y="2102208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197" name="グループ化 196">
            <a:extLst>
              <a:ext uri="{FF2B5EF4-FFF2-40B4-BE49-F238E27FC236}">
                <a16:creationId xmlns:a16="http://schemas.microsoft.com/office/drawing/2014/main" xmlns="" id="{D4352C34-EFF5-1739-70AD-794E1DDECE96}"/>
              </a:ext>
            </a:extLst>
          </p:cNvPr>
          <p:cNvGrpSpPr/>
          <p:nvPr/>
        </p:nvGrpSpPr>
        <p:grpSpPr>
          <a:xfrm rot="8100000">
            <a:off x="3845490" y="2263144"/>
            <a:ext cx="167794" cy="190790"/>
            <a:chOff x="9818032" y="6128939"/>
            <a:chExt cx="186434" cy="211985"/>
          </a:xfrm>
          <a:noFill/>
        </p:grpSpPr>
        <p:sp>
          <p:nvSpPr>
            <p:cNvPr id="198" name="四角形: 角を丸くする 197">
              <a:extLst>
                <a:ext uri="{FF2B5EF4-FFF2-40B4-BE49-F238E27FC236}">
                  <a16:creationId xmlns:a16="http://schemas.microsoft.com/office/drawing/2014/main" xmlns="" id="{745D580C-0D4D-4ED7-C74C-984CDCE9AA2E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199" name="直線コネクタ 198">
              <a:extLst>
                <a:ext uri="{FF2B5EF4-FFF2-40B4-BE49-F238E27FC236}">
                  <a16:creationId xmlns:a16="http://schemas.microsoft.com/office/drawing/2014/main" xmlns="" id="{1023C531-6A1E-3B45-5894-10245D6C3141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0" name="グループ化 199">
            <a:extLst>
              <a:ext uri="{FF2B5EF4-FFF2-40B4-BE49-F238E27FC236}">
                <a16:creationId xmlns:a16="http://schemas.microsoft.com/office/drawing/2014/main" xmlns="" id="{DED284FB-AB85-D827-2BE2-70A7330E3DC4}"/>
              </a:ext>
            </a:extLst>
          </p:cNvPr>
          <p:cNvGrpSpPr/>
          <p:nvPr/>
        </p:nvGrpSpPr>
        <p:grpSpPr>
          <a:xfrm rot="18900000">
            <a:off x="3599517" y="2009586"/>
            <a:ext cx="167794" cy="190790"/>
            <a:chOff x="9818032" y="6128939"/>
            <a:chExt cx="186434" cy="211985"/>
          </a:xfrm>
          <a:noFill/>
        </p:grpSpPr>
        <p:sp>
          <p:nvSpPr>
            <p:cNvPr id="201" name="四角形: 角を丸くする 200">
              <a:extLst>
                <a:ext uri="{FF2B5EF4-FFF2-40B4-BE49-F238E27FC236}">
                  <a16:creationId xmlns:a16="http://schemas.microsoft.com/office/drawing/2014/main" xmlns="" id="{548E0FD7-ABAD-872B-E7C9-787D95D3B0E7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02" name="直線コネクタ 201">
              <a:extLst>
                <a:ext uri="{FF2B5EF4-FFF2-40B4-BE49-F238E27FC236}">
                  <a16:creationId xmlns:a16="http://schemas.microsoft.com/office/drawing/2014/main" xmlns="" id="{1501A08E-6511-F048-FAB9-E417DCE887AD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3" name="グループ化 202">
            <a:extLst>
              <a:ext uri="{FF2B5EF4-FFF2-40B4-BE49-F238E27FC236}">
                <a16:creationId xmlns:a16="http://schemas.microsoft.com/office/drawing/2014/main" xmlns="" id="{E796DFAF-A6B6-EF68-D9A0-A24E6F06FE7B}"/>
              </a:ext>
            </a:extLst>
          </p:cNvPr>
          <p:cNvGrpSpPr/>
          <p:nvPr/>
        </p:nvGrpSpPr>
        <p:grpSpPr>
          <a:xfrm rot="2700000">
            <a:off x="3845489" y="2017716"/>
            <a:ext cx="167794" cy="190790"/>
            <a:chOff x="9818032" y="6128939"/>
            <a:chExt cx="186434" cy="211985"/>
          </a:xfrm>
          <a:noFill/>
        </p:grpSpPr>
        <p:sp>
          <p:nvSpPr>
            <p:cNvPr id="204" name="四角形: 角を丸くする 203">
              <a:extLst>
                <a:ext uri="{FF2B5EF4-FFF2-40B4-BE49-F238E27FC236}">
                  <a16:creationId xmlns:a16="http://schemas.microsoft.com/office/drawing/2014/main" xmlns="" id="{C88B7040-F32A-388A-97F0-8A1E813D169F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05" name="直線コネクタ 204">
              <a:extLst>
                <a:ext uri="{FF2B5EF4-FFF2-40B4-BE49-F238E27FC236}">
                  <a16:creationId xmlns:a16="http://schemas.microsoft.com/office/drawing/2014/main" xmlns="" id="{7CFD0586-4D6A-E6B4-EA3F-12E979063CA7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6" name="グループ化 205">
            <a:extLst>
              <a:ext uri="{FF2B5EF4-FFF2-40B4-BE49-F238E27FC236}">
                <a16:creationId xmlns:a16="http://schemas.microsoft.com/office/drawing/2014/main" xmlns="" id="{FC430240-F7FA-51CC-3C8F-08846BED9C29}"/>
              </a:ext>
            </a:extLst>
          </p:cNvPr>
          <p:cNvGrpSpPr/>
          <p:nvPr/>
        </p:nvGrpSpPr>
        <p:grpSpPr>
          <a:xfrm rot="13500000">
            <a:off x="3603700" y="2255013"/>
            <a:ext cx="167794" cy="190790"/>
            <a:chOff x="9818032" y="6128939"/>
            <a:chExt cx="186434" cy="211985"/>
          </a:xfrm>
          <a:noFill/>
        </p:grpSpPr>
        <p:sp>
          <p:nvSpPr>
            <p:cNvPr id="207" name="四角形: 角を丸くする 206">
              <a:extLst>
                <a:ext uri="{FF2B5EF4-FFF2-40B4-BE49-F238E27FC236}">
                  <a16:creationId xmlns:a16="http://schemas.microsoft.com/office/drawing/2014/main" xmlns="" id="{92A1590D-4858-1E0B-5D21-3BEF49702132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08" name="直線コネクタ 207">
              <a:extLst>
                <a:ext uri="{FF2B5EF4-FFF2-40B4-BE49-F238E27FC236}">
                  <a16:creationId xmlns:a16="http://schemas.microsoft.com/office/drawing/2014/main" xmlns="" id="{3CB474CA-904F-63EE-350D-B07DD384B915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9" name="正方形/長方形 208">
            <a:extLst>
              <a:ext uri="{FF2B5EF4-FFF2-40B4-BE49-F238E27FC236}">
                <a16:creationId xmlns:a16="http://schemas.microsoft.com/office/drawing/2014/main" xmlns="" id="{BD200644-76E6-6E17-6A77-5C7ED0895834}"/>
              </a:ext>
            </a:extLst>
          </p:cNvPr>
          <p:cNvSpPr/>
          <p:nvPr/>
        </p:nvSpPr>
        <p:spPr>
          <a:xfrm rot="2700000">
            <a:off x="3680640" y="2773894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210" name="グループ化 209">
            <a:extLst>
              <a:ext uri="{FF2B5EF4-FFF2-40B4-BE49-F238E27FC236}">
                <a16:creationId xmlns:a16="http://schemas.microsoft.com/office/drawing/2014/main" xmlns="" id="{C4690B4D-EEE6-54BD-D732-E8E9C6B2E80C}"/>
              </a:ext>
            </a:extLst>
          </p:cNvPr>
          <p:cNvGrpSpPr/>
          <p:nvPr/>
        </p:nvGrpSpPr>
        <p:grpSpPr>
          <a:xfrm rot="8100000">
            <a:off x="3853073" y="2934830"/>
            <a:ext cx="167794" cy="190790"/>
            <a:chOff x="9818032" y="6128939"/>
            <a:chExt cx="186434" cy="211985"/>
          </a:xfrm>
          <a:noFill/>
        </p:grpSpPr>
        <p:sp>
          <p:nvSpPr>
            <p:cNvPr id="211" name="四角形: 角を丸くする 210">
              <a:extLst>
                <a:ext uri="{FF2B5EF4-FFF2-40B4-BE49-F238E27FC236}">
                  <a16:creationId xmlns:a16="http://schemas.microsoft.com/office/drawing/2014/main" xmlns="" id="{45044B24-6FAE-90D3-FD5A-25F8ADE0A10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12" name="直線コネクタ 211">
              <a:extLst>
                <a:ext uri="{FF2B5EF4-FFF2-40B4-BE49-F238E27FC236}">
                  <a16:creationId xmlns:a16="http://schemas.microsoft.com/office/drawing/2014/main" xmlns="" id="{A04E7421-83A1-40DE-287D-A286E3406793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3" name="グループ化 212">
            <a:extLst>
              <a:ext uri="{FF2B5EF4-FFF2-40B4-BE49-F238E27FC236}">
                <a16:creationId xmlns:a16="http://schemas.microsoft.com/office/drawing/2014/main" xmlns="" id="{3BD828F7-4E46-A649-65A7-4C9812B90ECC}"/>
              </a:ext>
            </a:extLst>
          </p:cNvPr>
          <p:cNvGrpSpPr/>
          <p:nvPr/>
        </p:nvGrpSpPr>
        <p:grpSpPr>
          <a:xfrm rot="18900000">
            <a:off x="3607100" y="2681272"/>
            <a:ext cx="167794" cy="190790"/>
            <a:chOff x="9818032" y="6128939"/>
            <a:chExt cx="186434" cy="211985"/>
          </a:xfrm>
          <a:noFill/>
        </p:grpSpPr>
        <p:sp>
          <p:nvSpPr>
            <p:cNvPr id="214" name="四角形: 角を丸くする 213">
              <a:extLst>
                <a:ext uri="{FF2B5EF4-FFF2-40B4-BE49-F238E27FC236}">
                  <a16:creationId xmlns:a16="http://schemas.microsoft.com/office/drawing/2014/main" xmlns="" id="{844CAC92-EC23-DD95-1C1F-E7E53E6311A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15" name="直線コネクタ 214">
              <a:extLst>
                <a:ext uri="{FF2B5EF4-FFF2-40B4-BE49-F238E27FC236}">
                  <a16:creationId xmlns:a16="http://schemas.microsoft.com/office/drawing/2014/main" xmlns="" id="{05A0A0B8-2AD4-5AD3-F7F2-BA313791645E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6" name="グループ化 215">
            <a:extLst>
              <a:ext uri="{FF2B5EF4-FFF2-40B4-BE49-F238E27FC236}">
                <a16:creationId xmlns:a16="http://schemas.microsoft.com/office/drawing/2014/main" xmlns="" id="{4ED3684C-F51D-46F9-5A88-D1FF8A712F99}"/>
              </a:ext>
            </a:extLst>
          </p:cNvPr>
          <p:cNvGrpSpPr/>
          <p:nvPr/>
        </p:nvGrpSpPr>
        <p:grpSpPr>
          <a:xfrm rot="2700000">
            <a:off x="3853072" y="2689402"/>
            <a:ext cx="167794" cy="190790"/>
            <a:chOff x="9818032" y="6128939"/>
            <a:chExt cx="186434" cy="211985"/>
          </a:xfrm>
          <a:noFill/>
        </p:grpSpPr>
        <p:sp>
          <p:nvSpPr>
            <p:cNvPr id="218" name="四角形: 角を丸くする 217">
              <a:extLst>
                <a:ext uri="{FF2B5EF4-FFF2-40B4-BE49-F238E27FC236}">
                  <a16:creationId xmlns:a16="http://schemas.microsoft.com/office/drawing/2014/main" xmlns="" id="{E45B22A5-7F04-1069-7E34-9B26FE39F2F9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19" name="直線コネクタ 218">
              <a:extLst>
                <a:ext uri="{FF2B5EF4-FFF2-40B4-BE49-F238E27FC236}">
                  <a16:creationId xmlns:a16="http://schemas.microsoft.com/office/drawing/2014/main" xmlns="" id="{99AA5084-FD01-8AD0-B8D3-770C87A65C8F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0" name="グループ化 219">
            <a:extLst>
              <a:ext uri="{FF2B5EF4-FFF2-40B4-BE49-F238E27FC236}">
                <a16:creationId xmlns:a16="http://schemas.microsoft.com/office/drawing/2014/main" xmlns="" id="{872B3122-F2CF-8CB3-E46E-FE37E93E059D}"/>
              </a:ext>
            </a:extLst>
          </p:cNvPr>
          <p:cNvGrpSpPr/>
          <p:nvPr/>
        </p:nvGrpSpPr>
        <p:grpSpPr>
          <a:xfrm rot="13500000">
            <a:off x="3611283" y="2926699"/>
            <a:ext cx="167794" cy="190790"/>
            <a:chOff x="9818032" y="6128939"/>
            <a:chExt cx="186434" cy="211985"/>
          </a:xfrm>
          <a:noFill/>
        </p:grpSpPr>
        <p:sp>
          <p:nvSpPr>
            <p:cNvPr id="221" name="四角形: 角を丸くする 220">
              <a:extLst>
                <a:ext uri="{FF2B5EF4-FFF2-40B4-BE49-F238E27FC236}">
                  <a16:creationId xmlns:a16="http://schemas.microsoft.com/office/drawing/2014/main" xmlns="" id="{A6112E8C-A61E-A084-FCE5-21318E96F81C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22" name="直線コネクタ 221">
              <a:extLst>
                <a:ext uri="{FF2B5EF4-FFF2-40B4-BE49-F238E27FC236}">
                  <a16:creationId xmlns:a16="http://schemas.microsoft.com/office/drawing/2014/main" xmlns="" id="{C334DE41-A489-564F-9FC2-582459276EBF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3" name="正方形/長方形 222">
            <a:extLst>
              <a:ext uri="{FF2B5EF4-FFF2-40B4-BE49-F238E27FC236}">
                <a16:creationId xmlns:a16="http://schemas.microsoft.com/office/drawing/2014/main" xmlns="" id="{127067D8-A4E8-165B-FB81-50733114DFDF}"/>
              </a:ext>
            </a:extLst>
          </p:cNvPr>
          <p:cNvSpPr/>
          <p:nvPr/>
        </p:nvSpPr>
        <p:spPr>
          <a:xfrm rot="2700000">
            <a:off x="6492056" y="1662374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224" name="グループ化 223">
            <a:extLst>
              <a:ext uri="{FF2B5EF4-FFF2-40B4-BE49-F238E27FC236}">
                <a16:creationId xmlns:a16="http://schemas.microsoft.com/office/drawing/2014/main" xmlns="" id="{3531F0C4-7893-5F56-F2DF-876617A6AA2F}"/>
              </a:ext>
            </a:extLst>
          </p:cNvPr>
          <p:cNvGrpSpPr/>
          <p:nvPr/>
        </p:nvGrpSpPr>
        <p:grpSpPr>
          <a:xfrm rot="8100000">
            <a:off x="6664489" y="1823310"/>
            <a:ext cx="167794" cy="190790"/>
            <a:chOff x="9818032" y="6128939"/>
            <a:chExt cx="186434" cy="211985"/>
          </a:xfrm>
          <a:noFill/>
        </p:grpSpPr>
        <p:sp>
          <p:nvSpPr>
            <p:cNvPr id="225" name="四角形: 角を丸くする 224">
              <a:extLst>
                <a:ext uri="{FF2B5EF4-FFF2-40B4-BE49-F238E27FC236}">
                  <a16:creationId xmlns:a16="http://schemas.microsoft.com/office/drawing/2014/main" xmlns="" id="{ABD80F08-5255-69F5-CD71-49F0D5B82426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26" name="直線コネクタ 225">
              <a:extLst>
                <a:ext uri="{FF2B5EF4-FFF2-40B4-BE49-F238E27FC236}">
                  <a16:creationId xmlns:a16="http://schemas.microsoft.com/office/drawing/2014/main" xmlns="" id="{EE1BEFF5-0378-AAD2-4971-0B50B952BBD3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1" name="グループ化 230">
            <a:extLst>
              <a:ext uri="{FF2B5EF4-FFF2-40B4-BE49-F238E27FC236}">
                <a16:creationId xmlns:a16="http://schemas.microsoft.com/office/drawing/2014/main" xmlns="" id="{EC9BC13C-9893-1AA7-C2A6-FE96964BFC80}"/>
              </a:ext>
            </a:extLst>
          </p:cNvPr>
          <p:cNvGrpSpPr/>
          <p:nvPr/>
        </p:nvGrpSpPr>
        <p:grpSpPr>
          <a:xfrm rot="18900000">
            <a:off x="6418516" y="1569752"/>
            <a:ext cx="167794" cy="190790"/>
            <a:chOff x="9818032" y="6128939"/>
            <a:chExt cx="186434" cy="211985"/>
          </a:xfrm>
          <a:noFill/>
        </p:grpSpPr>
        <p:sp>
          <p:nvSpPr>
            <p:cNvPr id="232" name="四角形: 角を丸くする 231">
              <a:extLst>
                <a:ext uri="{FF2B5EF4-FFF2-40B4-BE49-F238E27FC236}">
                  <a16:creationId xmlns:a16="http://schemas.microsoft.com/office/drawing/2014/main" xmlns="" id="{D80F0376-6C6B-86B1-8C12-34FFAE26A812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33" name="直線コネクタ 232">
              <a:extLst>
                <a:ext uri="{FF2B5EF4-FFF2-40B4-BE49-F238E27FC236}">
                  <a16:creationId xmlns:a16="http://schemas.microsoft.com/office/drawing/2014/main" xmlns="" id="{854989A4-8348-C9C3-EEDA-03171DF0FB02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4" name="グループ化 233">
            <a:extLst>
              <a:ext uri="{FF2B5EF4-FFF2-40B4-BE49-F238E27FC236}">
                <a16:creationId xmlns:a16="http://schemas.microsoft.com/office/drawing/2014/main" xmlns="" id="{4147894D-19AA-5B21-C478-59103FD6F65F}"/>
              </a:ext>
            </a:extLst>
          </p:cNvPr>
          <p:cNvGrpSpPr/>
          <p:nvPr/>
        </p:nvGrpSpPr>
        <p:grpSpPr>
          <a:xfrm rot="2700000">
            <a:off x="6664488" y="1577882"/>
            <a:ext cx="167794" cy="190790"/>
            <a:chOff x="9818032" y="6128939"/>
            <a:chExt cx="186434" cy="211985"/>
          </a:xfrm>
          <a:noFill/>
        </p:grpSpPr>
        <p:sp>
          <p:nvSpPr>
            <p:cNvPr id="235" name="四角形: 角を丸くする 234">
              <a:extLst>
                <a:ext uri="{FF2B5EF4-FFF2-40B4-BE49-F238E27FC236}">
                  <a16:creationId xmlns:a16="http://schemas.microsoft.com/office/drawing/2014/main" xmlns="" id="{7BBC0274-657F-9317-16A4-11A18B461D33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36" name="直線コネクタ 235">
              <a:extLst>
                <a:ext uri="{FF2B5EF4-FFF2-40B4-BE49-F238E27FC236}">
                  <a16:creationId xmlns:a16="http://schemas.microsoft.com/office/drawing/2014/main" xmlns="" id="{52C1BC1C-6592-8429-08C0-6F8025C6FD2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7" name="グループ化 236">
            <a:extLst>
              <a:ext uri="{FF2B5EF4-FFF2-40B4-BE49-F238E27FC236}">
                <a16:creationId xmlns:a16="http://schemas.microsoft.com/office/drawing/2014/main" xmlns="" id="{050B09CC-EE23-D652-2BB3-1B5F3A47ECC4}"/>
              </a:ext>
            </a:extLst>
          </p:cNvPr>
          <p:cNvGrpSpPr/>
          <p:nvPr/>
        </p:nvGrpSpPr>
        <p:grpSpPr>
          <a:xfrm rot="13500000">
            <a:off x="6422699" y="1815179"/>
            <a:ext cx="167794" cy="190790"/>
            <a:chOff x="9818032" y="6128939"/>
            <a:chExt cx="186434" cy="211985"/>
          </a:xfrm>
          <a:noFill/>
        </p:grpSpPr>
        <p:sp>
          <p:nvSpPr>
            <p:cNvPr id="238" name="四角形: 角を丸くする 237">
              <a:extLst>
                <a:ext uri="{FF2B5EF4-FFF2-40B4-BE49-F238E27FC236}">
                  <a16:creationId xmlns:a16="http://schemas.microsoft.com/office/drawing/2014/main" xmlns="" id="{33047059-238F-545A-8F04-B4FCE57E5FD6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39" name="直線コネクタ 238">
              <a:extLst>
                <a:ext uri="{FF2B5EF4-FFF2-40B4-BE49-F238E27FC236}">
                  <a16:creationId xmlns:a16="http://schemas.microsoft.com/office/drawing/2014/main" xmlns="" id="{E56C3C88-DDF7-F66B-2092-7DFFCB7C3238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0" name="正方形/長方形 239">
            <a:extLst>
              <a:ext uri="{FF2B5EF4-FFF2-40B4-BE49-F238E27FC236}">
                <a16:creationId xmlns:a16="http://schemas.microsoft.com/office/drawing/2014/main" xmlns="" id="{C8C4AF83-388F-685C-AD70-BD606BF7749B}"/>
              </a:ext>
            </a:extLst>
          </p:cNvPr>
          <p:cNvSpPr/>
          <p:nvPr/>
        </p:nvSpPr>
        <p:spPr>
          <a:xfrm rot="2700000">
            <a:off x="6492056" y="2337520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242" name="グループ化 241">
            <a:extLst>
              <a:ext uri="{FF2B5EF4-FFF2-40B4-BE49-F238E27FC236}">
                <a16:creationId xmlns:a16="http://schemas.microsoft.com/office/drawing/2014/main" xmlns="" id="{503F60FA-2E2E-B44A-A7D2-BFD7989B1DE9}"/>
              </a:ext>
            </a:extLst>
          </p:cNvPr>
          <p:cNvGrpSpPr/>
          <p:nvPr/>
        </p:nvGrpSpPr>
        <p:grpSpPr>
          <a:xfrm rot="8100000">
            <a:off x="6664489" y="2498456"/>
            <a:ext cx="167794" cy="190790"/>
            <a:chOff x="9818032" y="6128939"/>
            <a:chExt cx="186434" cy="211985"/>
          </a:xfrm>
          <a:noFill/>
        </p:grpSpPr>
        <p:sp>
          <p:nvSpPr>
            <p:cNvPr id="243" name="四角形: 角を丸くする 242">
              <a:extLst>
                <a:ext uri="{FF2B5EF4-FFF2-40B4-BE49-F238E27FC236}">
                  <a16:creationId xmlns:a16="http://schemas.microsoft.com/office/drawing/2014/main" xmlns="" id="{CF0D4436-4007-B356-274D-2352173D444E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44" name="直線コネクタ 243">
              <a:extLst>
                <a:ext uri="{FF2B5EF4-FFF2-40B4-BE49-F238E27FC236}">
                  <a16:creationId xmlns:a16="http://schemas.microsoft.com/office/drawing/2014/main" xmlns="" id="{DFF5ED29-2076-63E6-A59E-A4A8315AA5CC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5" name="グループ化 244">
            <a:extLst>
              <a:ext uri="{FF2B5EF4-FFF2-40B4-BE49-F238E27FC236}">
                <a16:creationId xmlns:a16="http://schemas.microsoft.com/office/drawing/2014/main" xmlns="" id="{D7457413-0B9C-F01F-9464-EFD9D51C0CB0}"/>
              </a:ext>
            </a:extLst>
          </p:cNvPr>
          <p:cNvGrpSpPr/>
          <p:nvPr/>
        </p:nvGrpSpPr>
        <p:grpSpPr>
          <a:xfrm rot="18900000">
            <a:off x="6418516" y="2244898"/>
            <a:ext cx="167794" cy="190790"/>
            <a:chOff x="9818032" y="6128939"/>
            <a:chExt cx="186434" cy="211985"/>
          </a:xfrm>
          <a:noFill/>
        </p:grpSpPr>
        <p:sp>
          <p:nvSpPr>
            <p:cNvPr id="246" name="四角形: 角を丸くする 245">
              <a:extLst>
                <a:ext uri="{FF2B5EF4-FFF2-40B4-BE49-F238E27FC236}">
                  <a16:creationId xmlns:a16="http://schemas.microsoft.com/office/drawing/2014/main" xmlns="" id="{25DDF51E-4CBB-7A52-1FE0-335353CD393A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47" name="直線コネクタ 246">
              <a:extLst>
                <a:ext uri="{FF2B5EF4-FFF2-40B4-BE49-F238E27FC236}">
                  <a16:creationId xmlns:a16="http://schemas.microsoft.com/office/drawing/2014/main" xmlns="" id="{7725568B-0C3E-C382-0EB6-67927863EF0C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9" name="グループ化 248">
            <a:extLst>
              <a:ext uri="{FF2B5EF4-FFF2-40B4-BE49-F238E27FC236}">
                <a16:creationId xmlns:a16="http://schemas.microsoft.com/office/drawing/2014/main" xmlns="" id="{46C26B0B-DB1D-10DC-7EAD-E03436FFA0CD}"/>
              </a:ext>
            </a:extLst>
          </p:cNvPr>
          <p:cNvGrpSpPr/>
          <p:nvPr/>
        </p:nvGrpSpPr>
        <p:grpSpPr>
          <a:xfrm rot="2700000">
            <a:off x="6664488" y="2253028"/>
            <a:ext cx="167794" cy="190790"/>
            <a:chOff x="9818032" y="6128939"/>
            <a:chExt cx="186434" cy="211985"/>
          </a:xfrm>
          <a:noFill/>
        </p:grpSpPr>
        <p:sp>
          <p:nvSpPr>
            <p:cNvPr id="250" name="四角形: 角を丸くする 249">
              <a:extLst>
                <a:ext uri="{FF2B5EF4-FFF2-40B4-BE49-F238E27FC236}">
                  <a16:creationId xmlns:a16="http://schemas.microsoft.com/office/drawing/2014/main" xmlns="" id="{EE061E42-45A6-E4A5-1D64-2EEEFFBB5C92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51" name="直線コネクタ 250">
              <a:extLst>
                <a:ext uri="{FF2B5EF4-FFF2-40B4-BE49-F238E27FC236}">
                  <a16:creationId xmlns:a16="http://schemas.microsoft.com/office/drawing/2014/main" xmlns="" id="{A3B7443B-1D30-C9EA-82B3-B10D9011B8FD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2" name="グループ化 251">
            <a:extLst>
              <a:ext uri="{FF2B5EF4-FFF2-40B4-BE49-F238E27FC236}">
                <a16:creationId xmlns:a16="http://schemas.microsoft.com/office/drawing/2014/main" xmlns="" id="{255AB2BB-7A2D-DD85-C653-72297D1E7841}"/>
              </a:ext>
            </a:extLst>
          </p:cNvPr>
          <p:cNvGrpSpPr/>
          <p:nvPr/>
        </p:nvGrpSpPr>
        <p:grpSpPr>
          <a:xfrm rot="13500000">
            <a:off x="6422699" y="2490325"/>
            <a:ext cx="167794" cy="190790"/>
            <a:chOff x="9818032" y="6128939"/>
            <a:chExt cx="186434" cy="211985"/>
          </a:xfrm>
          <a:noFill/>
        </p:grpSpPr>
        <p:sp>
          <p:nvSpPr>
            <p:cNvPr id="253" name="四角形: 角を丸くする 252">
              <a:extLst>
                <a:ext uri="{FF2B5EF4-FFF2-40B4-BE49-F238E27FC236}">
                  <a16:creationId xmlns:a16="http://schemas.microsoft.com/office/drawing/2014/main" xmlns="" id="{C0D1FFC6-4C15-9966-CFD8-3ED85DB90733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54" name="直線コネクタ 253">
              <a:extLst>
                <a:ext uri="{FF2B5EF4-FFF2-40B4-BE49-F238E27FC236}">
                  <a16:creationId xmlns:a16="http://schemas.microsoft.com/office/drawing/2014/main" xmlns="" id="{788C783D-E970-2B91-ABE7-E04604C58ADD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6" name="正方形/長方形 255">
            <a:extLst>
              <a:ext uri="{FF2B5EF4-FFF2-40B4-BE49-F238E27FC236}">
                <a16:creationId xmlns:a16="http://schemas.microsoft.com/office/drawing/2014/main" xmlns="" id="{A951EA10-7015-977E-FD11-9BA7B9B764F2}"/>
              </a:ext>
            </a:extLst>
          </p:cNvPr>
          <p:cNvSpPr/>
          <p:nvPr/>
        </p:nvSpPr>
        <p:spPr>
          <a:xfrm rot="2700000">
            <a:off x="6499848" y="3158258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257" name="グループ化 256">
            <a:extLst>
              <a:ext uri="{FF2B5EF4-FFF2-40B4-BE49-F238E27FC236}">
                <a16:creationId xmlns:a16="http://schemas.microsoft.com/office/drawing/2014/main" xmlns="" id="{95C23060-0C95-3466-EEF9-94406D84B6F5}"/>
              </a:ext>
            </a:extLst>
          </p:cNvPr>
          <p:cNvGrpSpPr/>
          <p:nvPr/>
        </p:nvGrpSpPr>
        <p:grpSpPr>
          <a:xfrm rot="8100000">
            <a:off x="6672281" y="3319194"/>
            <a:ext cx="167794" cy="190790"/>
            <a:chOff x="9818032" y="6128939"/>
            <a:chExt cx="186434" cy="211985"/>
          </a:xfrm>
          <a:noFill/>
        </p:grpSpPr>
        <p:sp>
          <p:nvSpPr>
            <p:cNvPr id="258" name="四角形: 角を丸くする 257">
              <a:extLst>
                <a:ext uri="{FF2B5EF4-FFF2-40B4-BE49-F238E27FC236}">
                  <a16:creationId xmlns:a16="http://schemas.microsoft.com/office/drawing/2014/main" xmlns="" id="{541BB867-B980-F3EE-ABEF-FEE6413D0577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59" name="直線コネクタ 258">
              <a:extLst>
                <a:ext uri="{FF2B5EF4-FFF2-40B4-BE49-F238E27FC236}">
                  <a16:creationId xmlns:a16="http://schemas.microsoft.com/office/drawing/2014/main" xmlns="" id="{A7F76E83-2EA9-3F93-FE7D-2D316F8F15F1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0" name="グループ化 259">
            <a:extLst>
              <a:ext uri="{FF2B5EF4-FFF2-40B4-BE49-F238E27FC236}">
                <a16:creationId xmlns:a16="http://schemas.microsoft.com/office/drawing/2014/main" xmlns="" id="{ED444ACC-8D00-52AD-F286-46BE600CF0C5}"/>
              </a:ext>
            </a:extLst>
          </p:cNvPr>
          <p:cNvGrpSpPr/>
          <p:nvPr/>
        </p:nvGrpSpPr>
        <p:grpSpPr>
          <a:xfrm rot="18900000">
            <a:off x="6426308" y="3065636"/>
            <a:ext cx="167794" cy="190790"/>
            <a:chOff x="9818032" y="6128939"/>
            <a:chExt cx="186434" cy="211985"/>
          </a:xfrm>
          <a:noFill/>
        </p:grpSpPr>
        <p:sp>
          <p:nvSpPr>
            <p:cNvPr id="261" name="四角形: 角を丸くする 260">
              <a:extLst>
                <a:ext uri="{FF2B5EF4-FFF2-40B4-BE49-F238E27FC236}">
                  <a16:creationId xmlns:a16="http://schemas.microsoft.com/office/drawing/2014/main" xmlns="" id="{848CE860-0FB3-2512-1266-88B12DC305CD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63" name="直線コネクタ 262">
              <a:extLst>
                <a:ext uri="{FF2B5EF4-FFF2-40B4-BE49-F238E27FC236}">
                  <a16:creationId xmlns:a16="http://schemas.microsoft.com/office/drawing/2014/main" xmlns="" id="{005E3D69-612D-A178-1A06-6918009D18B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4" name="グループ化 263">
            <a:extLst>
              <a:ext uri="{FF2B5EF4-FFF2-40B4-BE49-F238E27FC236}">
                <a16:creationId xmlns:a16="http://schemas.microsoft.com/office/drawing/2014/main" xmlns="" id="{DEBFB0F8-98E7-4917-21EF-666CDDFC8D09}"/>
              </a:ext>
            </a:extLst>
          </p:cNvPr>
          <p:cNvGrpSpPr/>
          <p:nvPr/>
        </p:nvGrpSpPr>
        <p:grpSpPr>
          <a:xfrm rot="2700000">
            <a:off x="6672280" y="3073766"/>
            <a:ext cx="167794" cy="190790"/>
            <a:chOff x="9818032" y="6128939"/>
            <a:chExt cx="186434" cy="211985"/>
          </a:xfrm>
          <a:noFill/>
        </p:grpSpPr>
        <p:sp>
          <p:nvSpPr>
            <p:cNvPr id="265" name="四角形: 角を丸くする 264">
              <a:extLst>
                <a:ext uri="{FF2B5EF4-FFF2-40B4-BE49-F238E27FC236}">
                  <a16:creationId xmlns:a16="http://schemas.microsoft.com/office/drawing/2014/main" xmlns="" id="{A6FC379B-A399-F091-C8FC-CA449C214FFE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66" name="直線コネクタ 265">
              <a:extLst>
                <a:ext uri="{FF2B5EF4-FFF2-40B4-BE49-F238E27FC236}">
                  <a16:creationId xmlns:a16="http://schemas.microsoft.com/office/drawing/2014/main" xmlns="" id="{FB34B2EC-0877-6871-E0F4-49FC06FA1BEC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7" name="グループ化 266">
            <a:extLst>
              <a:ext uri="{FF2B5EF4-FFF2-40B4-BE49-F238E27FC236}">
                <a16:creationId xmlns:a16="http://schemas.microsoft.com/office/drawing/2014/main" xmlns="" id="{08DD57CA-EB8D-366F-D869-ED594756F50B}"/>
              </a:ext>
            </a:extLst>
          </p:cNvPr>
          <p:cNvGrpSpPr/>
          <p:nvPr/>
        </p:nvGrpSpPr>
        <p:grpSpPr>
          <a:xfrm rot="13500000">
            <a:off x="6430491" y="3311063"/>
            <a:ext cx="167794" cy="190790"/>
            <a:chOff x="9818032" y="6128939"/>
            <a:chExt cx="186434" cy="211985"/>
          </a:xfrm>
          <a:noFill/>
        </p:grpSpPr>
        <p:sp>
          <p:nvSpPr>
            <p:cNvPr id="268" name="四角形: 角を丸くする 267">
              <a:extLst>
                <a:ext uri="{FF2B5EF4-FFF2-40B4-BE49-F238E27FC236}">
                  <a16:creationId xmlns:a16="http://schemas.microsoft.com/office/drawing/2014/main" xmlns="" id="{5776739B-B8AA-DABB-88B5-D015A2F0D18F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70" name="直線コネクタ 269">
              <a:extLst>
                <a:ext uri="{FF2B5EF4-FFF2-40B4-BE49-F238E27FC236}">
                  <a16:creationId xmlns:a16="http://schemas.microsoft.com/office/drawing/2014/main" xmlns="" id="{A1528F44-EE48-CB16-BAC0-2C53DC82D522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1" name="正方形/長方形 270">
            <a:extLst>
              <a:ext uri="{FF2B5EF4-FFF2-40B4-BE49-F238E27FC236}">
                <a16:creationId xmlns:a16="http://schemas.microsoft.com/office/drawing/2014/main" xmlns="" id="{6211A8DE-4444-D9E9-B4CD-19836C7F6B45}"/>
              </a:ext>
            </a:extLst>
          </p:cNvPr>
          <p:cNvSpPr/>
          <p:nvPr/>
        </p:nvSpPr>
        <p:spPr>
          <a:xfrm rot="2700000">
            <a:off x="7202188" y="1808493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272" name="グループ化 271">
            <a:extLst>
              <a:ext uri="{FF2B5EF4-FFF2-40B4-BE49-F238E27FC236}">
                <a16:creationId xmlns:a16="http://schemas.microsoft.com/office/drawing/2014/main" xmlns="" id="{E274D236-7D2A-B72A-1E14-7E6DF58B12D5}"/>
              </a:ext>
            </a:extLst>
          </p:cNvPr>
          <p:cNvGrpSpPr/>
          <p:nvPr/>
        </p:nvGrpSpPr>
        <p:grpSpPr>
          <a:xfrm rot="8100000">
            <a:off x="7374621" y="1969429"/>
            <a:ext cx="167794" cy="190790"/>
            <a:chOff x="9818032" y="6128939"/>
            <a:chExt cx="186434" cy="211985"/>
          </a:xfrm>
          <a:noFill/>
        </p:grpSpPr>
        <p:sp>
          <p:nvSpPr>
            <p:cNvPr id="273" name="四角形: 角を丸くする 272">
              <a:extLst>
                <a:ext uri="{FF2B5EF4-FFF2-40B4-BE49-F238E27FC236}">
                  <a16:creationId xmlns:a16="http://schemas.microsoft.com/office/drawing/2014/main" xmlns="" id="{0F835AFF-C5D6-5C23-08D1-C4E309022227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74" name="直線コネクタ 273">
              <a:extLst>
                <a:ext uri="{FF2B5EF4-FFF2-40B4-BE49-F238E27FC236}">
                  <a16:creationId xmlns:a16="http://schemas.microsoft.com/office/drawing/2014/main" xmlns="" id="{24E4D298-1941-1457-8218-0C9DFD809E9E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5" name="グループ化 274">
            <a:extLst>
              <a:ext uri="{FF2B5EF4-FFF2-40B4-BE49-F238E27FC236}">
                <a16:creationId xmlns:a16="http://schemas.microsoft.com/office/drawing/2014/main" xmlns="" id="{1157B187-FB10-58AE-43D0-1EACC80EB4C7}"/>
              </a:ext>
            </a:extLst>
          </p:cNvPr>
          <p:cNvGrpSpPr/>
          <p:nvPr/>
        </p:nvGrpSpPr>
        <p:grpSpPr>
          <a:xfrm rot="18900000">
            <a:off x="7128648" y="1715871"/>
            <a:ext cx="167794" cy="190790"/>
            <a:chOff x="9818032" y="6128939"/>
            <a:chExt cx="186434" cy="211985"/>
          </a:xfrm>
          <a:noFill/>
        </p:grpSpPr>
        <p:sp>
          <p:nvSpPr>
            <p:cNvPr id="277" name="四角形: 角を丸くする 276">
              <a:extLst>
                <a:ext uri="{FF2B5EF4-FFF2-40B4-BE49-F238E27FC236}">
                  <a16:creationId xmlns:a16="http://schemas.microsoft.com/office/drawing/2014/main" xmlns="" id="{67FDADE5-3F4E-2371-B859-AA9C29B3D7C3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78" name="直線コネクタ 277">
              <a:extLst>
                <a:ext uri="{FF2B5EF4-FFF2-40B4-BE49-F238E27FC236}">
                  <a16:creationId xmlns:a16="http://schemas.microsoft.com/office/drawing/2014/main" xmlns="" id="{E64F6D4E-E698-6C88-D0F9-7E9D7DA04401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9" name="グループ化 278">
            <a:extLst>
              <a:ext uri="{FF2B5EF4-FFF2-40B4-BE49-F238E27FC236}">
                <a16:creationId xmlns:a16="http://schemas.microsoft.com/office/drawing/2014/main" xmlns="" id="{5AA3C37E-7BDB-FE5E-C687-7540E37B800A}"/>
              </a:ext>
            </a:extLst>
          </p:cNvPr>
          <p:cNvGrpSpPr/>
          <p:nvPr/>
        </p:nvGrpSpPr>
        <p:grpSpPr>
          <a:xfrm rot="2700000">
            <a:off x="7374620" y="1724001"/>
            <a:ext cx="167794" cy="190790"/>
            <a:chOff x="9818032" y="6128939"/>
            <a:chExt cx="186434" cy="211985"/>
          </a:xfrm>
          <a:noFill/>
        </p:grpSpPr>
        <p:sp>
          <p:nvSpPr>
            <p:cNvPr id="280" name="四角形: 角を丸くする 279">
              <a:extLst>
                <a:ext uri="{FF2B5EF4-FFF2-40B4-BE49-F238E27FC236}">
                  <a16:creationId xmlns:a16="http://schemas.microsoft.com/office/drawing/2014/main" xmlns="" id="{83F97C94-ABB7-3886-EF60-AE44A5D2D23F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81" name="直線コネクタ 280">
              <a:extLst>
                <a:ext uri="{FF2B5EF4-FFF2-40B4-BE49-F238E27FC236}">
                  <a16:creationId xmlns:a16="http://schemas.microsoft.com/office/drawing/2014/main" xmlns="" id="{C912E471-2E00-B5DE-FDBE-1B3E3BCF2FF5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2" name="グループ化 281">
            <a:extLst>
              <a:ext uri="{FF2B5EF4-FFF2-40B4-BE49-F238E27FC236}">
                <a16:creationId xmlns:a16="http://schemas.microsoft.com/office/drawing/2014/main" xmlns="" id="{EA93D167-6B02-A3A2-5C07-7BB2C7D0CF8D}"/>
              </a:ext>
            </a:extLst>
          </p:cNvPr>
          <p:cNvGrpSpPr/>
          <p:nvPr/>
        </p:nvGrpSpPr>
        <p:grpSpPr>
          <a:xfrm rot="13500000">
            <a:off x="7132831" y="1961298"/>
            <a:ext cx="167794" cy="190790"/>
            <a:chOff x="9818032" y="6128939"/>
            <a:chExt cx="186434" cy="211985"/>
          </a:xfrm>
          <a:noFill/>
        </p:grpSpPr>
        <p:sp>
          <p:nvSpPr>
            <p:cNvPr id="284" name="四角形: 角を丸くする 283">
              <a:extLst>
                <a:ext uri="{FF2B5EF4-FFF2-40B4-BE49-F238E27FC236}">
                  <a16:creationId xmlns:a16="http://schemas.microsoft.com/office/drawing/2014/main" xmlns="" id="{9B3B5ED3-9B0F-7D53-239E-C823EC748DC3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85" name="直線コネクタ 284">
              <a:extLst>
                <a:ext uri="{FF2B5EF4-FFF2-40B4-BE49-F238E27FC236}">
                  <a16:creationId xmlns:a16="http://schemas.microsoft.com/office/drawing/2014/main" xmlns="" id="{967CD97C-E354-ED18-1758-8B930C77E588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6" name="正方形/長方形 285">
            <a:extLst>
              <a:ext uri="{FF2B5EF4-FFF2-40B4-BE49-F238E27FC236}">
                <a16:creationId xmlns:a16="http://schemas.microsoft.com/office/drawing/2014/main" xmlns="" id="{C7DB67CE-14C1-610D-5A18-6018D61B1C46}"/>
              </a:ext>
            </a:extLst>
          </p:cNvPr>
          <p:cNvSpPr/>
          <p:nvPr/>
        </p:nvSpPr>
        <p:spPr>
          <a:xfrm rot="2700000">
            <a:off x="7202188" y="2483639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287" name="グループ化 286">
            <a:extLst>
              <a:ext uri="{FF2B5EF4-FFF2-40B4-BE49-F238E27FC236}">
                <a16:creationId xmlns:a16="http://schemas.microsoft.com/office/drawing/2014/main" xmlns="" id="{4334D735-0B5C-D95B-8C84-7D615256D33A}"/>
              </a:ext>
            </a:extLst>
          </p:cNvPr>
          <p:cNvGrpSpPr/>
          <p:nvPr/>
        </p:nvGrpSpPr>
        <p:grpSpPr>
          <a:xfrm rot="8100000">
            <a:off x="7374621" y="2644575"/>
            <a:ext cx="167794" cy="190790"/>
            <a:chOff x="9818032" y="6128939"/>
            <a:chExt cx="186434" cy="211985"/>
          </a:xfrm>
          <a:noFill/>
        </p:grpSpPr>
        <p:sp>
          <p:nvSpPr>
            <p:cNvPr id="288" name="四角形: 角を丸くする 287">
              <a:extLst>
                <a:ext uri="{FF2B5EF4-FFF2-40B4-BE49-F238E27FC236}">
                  <a16:creationId xmlns:a16="http://schemas.microsoft.com/office/drawing/2014/main" xmlns="" id="{4F3BC6ED-ACE8-FC91-86EE-1B7057BA6BE6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89" name="直線コネクタ 288">
              <a:extLst>
                <a:ext uri="{FF2B5EF4-FFF2-40B4-BE49-F238E27FC236}">
                  <a16:creationId xmlns:a16="http://schemas.microsoft.com/office/drawing/2014/main" xmlns="" id="{353D50FE-3AC4-22E0-BD5E-04DD31F63FC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1" name="グループ化 290">
            <a:extLst>
              <a:ext uri="{FF2B5EF4-FFF2-40B4-BE49-F238E27FC236}">
                <a16:creationId xmlns:a16="http://schemas.microsoft.com/office/drawing/2014/main" xmlns="" id="{880139D2-222E-A8EC-0673-C59A877E8101}"/>
              </a:ext>
            </a:extLst>
          </p:cNvPr>
          <p:cNvGrpSpPr/>
          <p:nvPr/>
        </p:nvGrpSpPr>
        <p:grpSpPr>
          <a:xfrm rot="18900000">
            <a:off x="7128648" y="2391017"/>
            <a:ext cx="167794" cy="190790"/>
            <a:chOff x="9818032" y="6128939"/>
            <a:chExt cx="186434" cy="211985"/>
          </a:xfrm>
          <a:noFill/>
        </p:grpSpPr>
        <p:sp>
          <p:nvSpPr>
            <p:cNvPr id="292" name="四角形: 角を丸くする 291">
              <a:extLst>
                <a:ext uri="{FF2B5EF4-FFF2-40B4-BE49-F238E27FC236}">
                  <a16:creationId xmlns:a16="http://schemas.microsoft.com/office/drawing/2014/main" xmlns="" id="{C39A1D12-3FD5-B21D-7B49-A381C8C03898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93" name="直線コネクタ 292">
              <a:extLst>
                <a:ext uri="{FF2B5EF4-FFF2-40B4-BE49-F238E27FC236}">
                  <a16:creationId xmlns:a16="http://schemas.microsoft.com/office/drawing/2014/main" xmlns="" id="{25AF2E5C-4A4A-2BEE-0809-D651A430FCBD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4" name="グループ化 293">
            <a:extLst>
              <a:ext uri="{FF2B5EF4-FFF2-40B4-BE49-F238E27FC236}">
                <a16:creationId xmlns:a16="http://schemas.microsoft.com/office/drawing/2014/main" xmlns="" id="{33D6032E-F3EE-7288-9A0F-8BE1BF9226BE}"/>
              </a:ext>
            </a:extLst>
          </p:cNvPr>
          <p:cNvGrpSpPr/>
          <p:nvPr/>
        </p:nvGrpSpPr>
        <p:grpSpPr>
          <a:xfrm rot="2700000">
            <a:off x="7374620" y="2399147"/>
            <a:ext cx="167794" cy="190790"/>
            <a:chOff x="9818032" y="6128939"/>
            <a:chExt cx="186434" cy="211985"/>
          </a:xfrm>
          <a:noFill/>
        </p:grpSpPr>
        <p:sp>
          <p:nvSpPr>
            <p:cNvPr id="295" name="四角形: 角を丸くする 294">
              <a:extLst>
                <a:ext uri="{FF2B5EF4-FFF2-40B4-BE49-F238E27FC236}">
                  <a16:creationId xmlns:a16="http://schemas.microsoft.com/office/drawing/2014/main" xmlns="" id="{6D27AED6-76D5-8D7D-F9C7-FEA79713194A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296" name="直線コネクタ 295">
              <a:extLst>
                <a:ext uri="{FF2B5EF4-FFF2-40B4-BE49-F238E27FC236}">
                  <a16:creationId xmlns:a16="http://schemas.microsoft.com/office/drawing/2014/main" xmlns="" id="{D84D3B85-1137-1EBD-02CF-B02AA09A68CB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8" name="グループ化 297">
            <a:extLst>
              <a:ext uri="{FF2B5EF4-FFF2-40B4-BE49-F238E27FC236}">
                <a16:creationId xmlns:a16="http://schemas.microsoft.com/office/drawing/2014/main" xmlns="" id="{F8C37868-1B14-A173-1F07-CA50FD4E1383}"/>
              </a:ext>
            </a:extLst>
          </p:cNvPr>
          <p:cNvGrpSpPr/>
          <p:nvPr/>
        </p:nvGrpSpPr>
        <p:grpSpPr>
          <a:xfrm rot="13500000">
            <a:off x="7132831" y="2636444"/>
            <a:ext cx="167794" cy="190790"/>
            <a:chOff x="9818032" y="6128939"/>
            <a:chExt cx="186434" cy="211985"/>
          </a:xfrm>
          <a:noFill/>
        </p:grpSpPr>
        <p:sp>
          <p:nvSpPr>
            <p:cNvPr id="299" name="四角形: 角を丸くする 298">
              <a:extLst>
                <a:ext uri="{FF2B5EF4-FFF2-40B4-BE49-F238E27FC236}">
                  <a16:creationId xmlns:a16="http://schemas.microsoft.com/office/drawing/2014/main" xmlns="" id="{79BBCFCE-E0D6-CE50-6E9F-4EBB26012167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300" name="直線コネクタ 299">
              <a:extLst>
                <a:ext uri="{FF2B5EF4-FFF2-40B4-BE49-F238E27FC236}">
                  <a16:creationId xmlns:a16="http://schemas.microsoft.com/office/drawing/2014/main" xmlns="" id="{9809D5BC-B891-7FEB-B0F1-423CF477D60B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1" name="正方形/長方形 300">
            <a:extLst>
              <a:ext uri="{FF2B5EF4-FFF2-40B4-BE49-F238E27FC236}">
                <a16:creationId xmlns:a16="http://schemas.microsoft.com/office/drawing/2014/main" xmlns="" id="{3D93E0D7-7773-E252-ED0A-5038D07C5C54}"/>
              </a:ext>
            </a:extLst>
          </p:cNvPr>
          <p:cNvSpPr/>
          <p:nvPr/>
        </p:nvSpPr>
        <p:spPr>
          <a:xfrm rot="2700000">
            <a:off x="7209771" y="3155325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302" name="グループ化 301">
            <a:extLst>
              <a:ext uri="{FF2B5EF4-FFF2-40B4-BE49-F238E27FC236}">
                <a16:creationId xmlns:a16="http://schemas.microsoft.com/office/drawing/2014/main" xmlns="" id="{D8BAE72A-3A6A-1FC9-8C44-C9B4BC8BE3EF}"/>
              </a:ext>
            </a:extLst>
          </p:cNvPr>
          <p:cNvGrpSpPr/>
          <p:nvPr/>
        </p:nvGrpSpPr>
        <p:grpSpPr>
          <a:xfrm rot="8100000">
            <a:off x="7382204" y="3316261"/>
            <a:ext cx="167794" cy="190790"/>
            <a:chOff x="9818032" y="6128939"/>
            <a:chExt cx="186434" cy="211985"/>
          </a:xfrm>
          <a:noFill/>
        </p:grpSpPr>
        <p:sp>
          <p:nvSpPr>
            <p:cNvPr id="303" name="四角形: 角を丸くする 302">
              <a:extLst>
                <a:ext uri="{FF2B5EF4-FFF2-40B4-BE49-F238E27FC236}">
                  <a16:creationId xmlns:a16="http://schemas.microsoft.com/office/drawing/2014/main" xmlns="" id="{4458FC54-DB95-37FB-EAA2-B82B417C45A8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305" name="直線コネクタ 304">
              <a:extLst>
                <a:ext uri="{FF2B5EF4-FFF2-40B4-BE49-F238E27FC236}">
                  <a16:creationId xmlns:a16="http://schemas.microsoft.com/office/drawing/2014/main" xmlns="" id="{049FDE58-F33D-E06E-CECB-40729F20A0B9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6" name="グループ化 305">
            <a:extLst>
              <a:ext uri="{FF2B5EF4-FFF2-40B4-BE49-F238E27FC236}">
                <a16:creationId xmlns:a16="http://schemas.microsoft.com/office/drawing/2014/main" xmlns="" id="{632B556B-1F43-26FC-31D0-A8A67BACE192}"/>
              </a:ext>
            </a:extLst>
          </p:cNvPr>
          <p:cNvGrpSpPr/>
          <p:nvPr/>
        </p:nvGrpSpPr>
        <p:grpSpPr>
          <a:xfrm rot="18900000">
            <a:off x="7136231" y="3062703"/>
            <a:ext cx="167794" cy="190790"/>
            <a:chOff x="9818032" y="6128939"/>
            <a:chExt cx="186434" cy="211985"/>
          </a:xfrm>
          <a:noFill/>
        </p:grpSpPr>
        <p:sp>
          <p:nvSpPr>
            <p:cNvPr id="307" name="四角形: 角を丸くする 306">
              <a:extLst>
                <a:ext uri="{FF2B5EF4-FFF2-40B4-BE49-F238E27FC236}">
                  <a16:creationId xmlns:a16="http://schemas.microsoft.com/office/drawing/2014/main" xmlns="" id="{BF291B6E-8C9E-DF4A-04EB-9D154EB174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308" name="直線コネクタ 307">
              <a:extLst>
                <a:ext uri="{FF2B5EF4-FFF2-40B4-BE49-F238E27FC236}">
                  <a16:creationId xmlns:a16="http://schemas.microsoft.com/office/drawing/2014/main" xmlns="" id="{34424CD6-67F1-0219-CF5D-1849F61A8631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9" name="グループ化 308">
            <a:extLst>
              <a:ext uri="{FF2B5EF4-FFF2-40B4-BE49-F238E27FC236}">
                <a16:creationId xmlns:a16="http://schemas.microsoft.com/office/drawing/2014/main" xmlns="" id="{45825E19-F0E4-4560-00AB-513C87CAE41E}"/>
              </a:ext>
            </a:extLst>
          </p:cNvPr>
          <p:cNvGrpSpPr/>
          <p:nvPr/>
        </p:nvGrpSpPr>
        <p:grpSpPr>
          <a:xfrm rot="2700000">
            <a:off x="7382203" y="3070833"/>
            <a:ext cx="167794" cy="190790"/>
            <a:chOff x="9818032" y="6128939"/>
            <a:chExt cx="186434" cy="211985"/>
          </a:xfrm>
          <a:noFill/>
        </p:grpSpPr>
        <p:sp>
          <p:nvSpPr>
            <p:cNvPr id="310" name="四角形: 角を丸くする 309">
              <a:extLst>
                <a:ext uri="{FF2B5EF4-FFF2-40B4-BE49-F238E27FC236}">
                  <a16:creationId xmlns:a16="http://schemas.microsoft.com/office/drawing/2014/main" xmlns="" id="{C3EB8ABE-ED57-7918-43EF-4D50CA496BFA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312" name="直線コネクタ 311">
              <a:extLst>
                <a:ext uri="{FF2B5EF4-FFF2-40B4-BE49-F238E27FC236}">
                  <a16:creationId xmlns:a16="http://schemas.microsoft.com/office/drawing/2014/main" xmlns="" id="{7406230D-C52A-739C-C218-76177C785925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3" name="グループ化 312">
            <a:extLst>
              <a:ext uri="{FF2B5EF4-FFF2-40B4-BE49-F238E27FC236}">
                <a16:creationId xmlns:a16="http://schemas.microsoft.com/office/drawing/2014/main" xmlns="" id="{5BB18735-429C-3EA0-8BB3-0487EFDB0C0E}"/>
              </a:ext>
            </a:extLst>
          </p:cNvPr>
          <p:cNvGrpSpPr/>
          <p:nvPr/>
        </p:nvGrpSpPr>
        <p:grpSpPr>
          <a:xfrm rot="13500000">
            <a:off x="7140414" y="3308130"/>
            <a:ext cx="167794" cy="190790"/>
            <a:chOff x="9818032" y="6128939"/>
            <a:chExt cx="186434" cy="211985"/>
          </a:xfrm>
          <a:noFill/>
        </p:grpSpPr>
        <p:sp>
          <p:nvSpPr>
            <p:cNvPr id="314" name="四角形: 角を丸くする 313">
              <a:extLst>
                <a:ext uri="{FF2B5EF4-FFF2-40B4-BE49-F238E27FC236}">
                  <a16:creationId xmlns:a16="http://schemas.microsoft.com/office/drawing/2014/main" xmlns="" id="{1EDC66B7-58D4-844C-68CC-D1B3021948F7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315" name="直線コネクタ 314">
              <a:extLst>
                <a:ext uri="{FF2B5EF4-FFF2-40B4-BE49-F238E27FC236}">
                  <a16:creationId xmlns:a16="http://schemas.microsoft.com/office/drawing/2014/main" xmlns="" id="{4E28685F-8787-D81D-EC8A-6C1939725CE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6" name="正方形/長方形 315">
            <a:extLst>
              <a:ext uri="{FF2B5EF4-FFF2-40B4-BE49-F238E27FC236}">
                <a16:creationId xmlns:a16="http://schemas.microsoft.com/office/drawing/2014/main" xmlns="" id="{3BBDC43F-9E28-41EA-6A92-A8C640195EC2}"/>
              </a:ext>
            </a:extLst>
          </p:cNvPr>
          <p:cNvSpPr/>
          <p:nvPr/>
        </p:nvSpPr>
        <p:spPr>
          <a:xfrm rot="2700000">
            <a:off x="7900644" y="1525679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317" name="グループ化 316">
            <a:extLst>
              <a:ext uri="{FF2B5EF4-FFF2-40B4-BE49-F238E27FC236}">
                <a16:creationId xmlns:a16="http://schemas.microsoft.com/office/drawing/2014/main" xmlns="" id="{D6C09E03-AF6F-4AFA-B277-96E245E1B8CB}"/>
              </a:ext>
            </a:extLst>
          </p:cNvPr>
          <p:cNvGrpSpPr/>
          <p:nvPr/>
        </p:nvGrpSpPr>
        <p:grpSpPr>
          <a:xfrm rot="8100000">
            <a:off x="8073077" y="1686615"/>
            <a:ext cx="167794" cy="190790"/>
            <a:chOff x="9818032" y="6128939"/>
            <a:chExt cx="186434" cy="211985"/>
          </a:xfrm>
          <a:noFill/>
        </p:grpSpPr>
        <p:sp>
          <p:nvSpPr>
            <p:cNvPr id="319" name="四角形: 角を丸くする 318">
              <a:extLst>
                <a:ext uri="{FF2B5EF4-FFF2-40B4-BE49-F238E27FC236}">
                  <a16:creationId xmlns:a16="http://schemas.microsoft.com/office/drawing/2014/main" xmlns="" id="{98E46926-F125-F644-81CA-1B3858D7553D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320" name="直線コネクタ 319">
              <a:extLst>
                <a:ext uri="{FF2B5EF4-FFF2-40B4-BE49-F238E27FC236}">
                  <a16:creationId xmlns:a16="http://schemas.microsoft.com/office/drawing/2014/main" xmlns="" id="{FDCA1B3B-4475-DEEA-7AE0-30C9759334BE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1" name="グループ化 320">
            <a:extLst>
              <a:ext uri="{FF2B5EF4-FFF2-40B4-BE49-F238E27FC236}">
                <a16:creationId xmlns:a16="http://schemas.microsoft.com/office/drawing/2014/main" xmlns="" id="{FC91EFF3-C2A7-8313-22D9-DAE6194A8AB2}"/>
              </a:ext>
            </a:extLst>
          </p:cNvPr>
          <p:cNvGrpSpPr/>
          <p:nvPr/>
        </p:nvGrpSpPr>
        <p:grpSpPr>
          <a:xfrm rot="18900000">
            <a:off x="7827104" y="1433057"/>
            <a:ext cx="167794" cy="190790"/>
            <a:chOff x="9818032" y="6128939"/>
            <a:chExt cx="186434" cy="211985"/>
          </a:xfrm>
          <a:noFill/>
        </p:grpSpPr>
        <p:sp>
          <p:nvSpPr>
            <p:cNvPr id="322" name="四角形: 角を丸くする 321">
              <a:extLst>
                <a:ext uri="{FF2B5EF4-FFF2-40B4-BE49-F238E27FC236}">
                  <a16:creationId xmlns:a16="http://schemas.microsoft.com/office/drawing/2014/main" xmlns="" id="{2C462381-5718-D9C9-9446-17C04FF41F75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323" name="直線コネクタ 322">
              <a:extLst>
                <a:ext uri="{FF2B5EF4-FFF2-40B4-BE49-F238E27FC236}">
                  <a16:creationId xmlns:a16="http://schemas.microsoft.com/office/drawing/2014/main" xmlns="" id="{20E78551-6126-0826-1FCF-CF2F6476B7A2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4" name="グループ化 323">
            <a:extLst>
              <a:ext uri="{FF2B5EF4-FFF2-40B4-BE49-F238E27FC236}">
                <a16:creationId xmlns:a16="http://schemas.microsoft.com/office/drawing/2014/main" xmlns="" id="{BA880ECC-CE91-6062-2B27-8F541E2B5078}"/>
              </a:ext>
            </a:extLst>
          </p:cNvPr>
          <p:cNvGrpSpPr/>
          <p:nvPr/>
        </p:nvGrpSpPr>
        <p:grpSpPr>
          <a:xfrm rot="2700000">
            <a:off x="8073076" y="1441187"/>
            <a:ext cx="167794" cy="190790"/>
            <a:chOff x="9818032" y="6128939"/>
            <a:chExt cx="186434" cy="211985"/>
          </a:xfrm>
          <a:noFill/>
        </p:grpSpPr>
        <p:sp>
          <p:nvSpPr>
            <p:cNvPr id="326" name="四角形: 角を丸くする 325">
              <a:extLst>
                <a:ext uri="{FF2B5EF4-FFF2-40B4-BE49-F238E27FC236}">
                  <a16:creationId xmlns:a16="http://schemas.microsoft.com/office/drawing/2014/main" xmlns="" id="{6F655655-B73B-22BD-ACDB-FEFC71C991F5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327" name="直線コネクタ 326">
              <a:extLst>
                <a:ext uri="{FF2B5EF4-FFF2-40B4-BE49-F238E27FC236}">
                  <a16:creationId xmlns:a16="http://schemas.microsoft.com/office/drawing/2014/main" xmlns="" id="{B42E90ED-DBE1-57B0-3047-ABE0BA96A488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8" name="グループ化 327">
            <a:extLst>
              <a:ext uri="{FF2B5EF4-FFF2-40B4-BE49-F238E27FC236}">
                <a16:creationId xmlns:a16="http://schemas.microsoft.com/office/drawing/2014/main" xmlns="" id="{FE46573F-6F06-4B37-E162-3943FE162624}"/>
              </a:ext>
            </a:extLst>
          </p:cNvPr>
          <p:cNvGrpSpPr/>
          <p:nvPr/>
        </p:nvGrpSpPr>
        <p:grpSpPr>
          <a:xfrm rot="13500000">
            <a:off x="7831287" y="1678484"/>
            <a:ext cx="167794" cy="190790"/>
            <a:chOff x="9818032" y="6128939"/>
            <a:chExt cx="186434" cy="211985"/>
          </a:xfrm>
          <a:noFill/>
        </p:grpSpPr>
        <p:sp>
          <p:nvSpPr>
            <p:cNvPr id="329" name="四角形: 角を丸くする 328">
              <a:extLst>
                <a:ext uri="{FF2B5EF4-FFF2-40B4-BE49-F238E27FC236}">
                  <a16:creationId xmlns:a16="http://schemas.microsoft.com/office/drawing/2014/main" xmlns="" id="{C8C82918-5AF2-C62A-A121-5BC6A4F5ED39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330" name="直線コネクタ 329">
              <a:extLst>
                <a:ext uri="{FF2B5EF4-FFF2-40B4-BE49-F238E27FC236}">
                  <a16:creationId xmlns:a16="http://schemas.microsoft.com/office/drawing/2014/main" xmlns="" id="{A74F5732-0C3C-1D7C-9208-4FAA92BC9EAE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1" name="正方形/長方形 330">
            <a:extLst>
              <a:ext uri="{FF2B5EF4-FFF2-40B4-BE49-F238E27FC236}">
                <a16:creationId xmlns:a16="http://schemas.microsoft.com/office/drawing/2014/main" xmlns="" id="{EAA7DC7A-5F3D-8DCB-4217-7A03D7D43CA5}"/>
              </a:ext>
            </a:extLst>
          </p:cNvPr>
          <p:cNvSpPr/>
          <p:nvPr/>
        </p:nvSpPr>
        <p:spPr>
          <a:xfrm rot="2700000">
            <a:off x="7900644" y="2200825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338" name="グループ化 337">
            <a:extLst>
              <a:ext uri="{FF2B5EF4-FFF2-40B4-BE49-F238E27FC236}">
                <a16:creationId xmlns:a16="http://schemas.microsoft.com/office/drawing/2014/main" xmlns="" id="{10B0F295-F261-64D7-2865-47287954F475}"/>
              </a:ext>
            </a:extLst>
          </p:cNvPr>
          <p:cNvGrpSpPr/>
          <p:nvPr/>
        </p:nvGrpSpPr>
        <p:grpSpPr>
          <a:xfrm rot="8100000">
            <a:off x="8073077" y="2361761"/>
            <a:ext cx="167794" cy="190790"/>
            <a:chOff x="9818032" y="6128939"/>
            <a:chExt cx="186434" cy="211985"/>
          </a:xfrm>
          <a:noFill/>
        </p:grpSpPr>
        <p:sp>
          <p:nvSpPr>
            <p:cNvPr id="339" name="四角形: 角を丸くする 338">
              <a:extLst>
                <a:ext uri="{FF2B5EF4-FFF2-40B4-BE49-F238E27FC236}">
                  <a16:creationId xmlns:a16="http://schemas.microsoft.com/office/drawing/2014/main" xmlns="" id="{C17ABE0D-CAD3-0772-6FC3-514F48C1104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342" name="直線コネクタ 341">
              <a:extLst>
                <a:ext uri="{FF2B5EF4-FFF2-40B4-BE49-F238E27FC236}">
                  <a16:creationId xmlns:a16="http://schemas.microsoft.com/office/drawing/2014/main" xmlns="" id="{2F362083-ABD1-0C2C-80BE-DB94DCFE332C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4" name="グループ化 343">
            <a:extLst>
              <a:ext uri="{FF2B5EF4-FFF2-40B4-BE49-F238E27FC236}">
                <a16:creationId xmlns:a16="http://schemas.microsoft.com/office/drawing/2014/main" xmlns="" id="{A06596B3-71BA-F43E-462A-7D46A2C6BCD6}"/>
              </a:ext>
            </a:extLst>
          </p:cNvPr>
          <p:cNvGrpSpPr/>
          <p:nvPr/>
        </p:nvGrpSpPr>
        <p:grpSpPr>
          <a:xfrm rot="18900000">
            <a:off x="7827104" y="2108203"/>
            <a:ext cx="167794" cy="190790"/>
            <a:chOff x="9818032" y="6128939"/>
            <a:chExt cx="186434" cy="211985"/>
          </a:xfrm>
          <a:noFill/>
        </p:grpSpPr>
        <p:sp>
          <p:nvSpPr>
            <p:cNvPr id="345" name="四角形: 角を丸くする 344">
              <a:extLst>
                <a:ext uri="{FF2B5EF4-FFF2-40B4-BE49-F238E27FC236}">
                  <a16:creationId xmlns:a16="http://schemas.microsoft.com/office/drawing/2014/main" xmlns="" id="{D21626FC-3B54-FC8C-A30A-F6D8CE2B55A2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346" name="直線コネクタ 345">
              <a:extLst>
                <a:ext uri="{FF2B5EF4-FFF2-40B4-BE49-F238E27FC236}">
                  <a16:creationId xmlns:a16="http://schemas.microsoft.com/office/drawing/2014/main" xmlns="" id="{5E3AE1CF-85FB-D982-3661-87C04A7E0F17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7" name="グループ化 346">
            <a:extLst>
              <a:ext uri="{FF2B5EF4-FFF2-40B4-BE49-F238E27FC236}">
                <a16:creationId xmlns:a16="http://schemas.microsoft.com/office/drawing/2014/main" xmlns="" id="{73F39A59-D088-1E63-043A-350D89E4E6C9}"/>
              </a:ext>
            </a:extLst>
          </p:cNvPr>
          <p:cNvGrpSpPr/>
          <p:nvPr/>
        </p:nvGrpSpPr>
        <p:grpSpPr>
          <a:xfrm rot="2700000">
            <a:off x="8073076" y="2116333"/>
            <a:ext cx="167794" cy="190790"/>
            <a:chOff x="9818032" y="6128939"/>
            <a:chExt cx="186434" cy="211985"/>
          </a:xfrm>
          <a:noFill/>
        </p:grpSpPr>
        <p:sp>
          <p:nvSpPr>
            <p:cNvPr id="348" name="四角形: 角を丸くする 347">
              <a:extLst>
                <a:ext uri="{FF2B5EF4-FFF2-40B4-BE49-F238E27FC236}">
                  <a16:creationId xmlns:a16="http://schemas.microsoft.com/office/drawing/2014/main" xmlns="" id="{93A43F12-944E-A739-9862-7561FBD3AD01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349" name="直線コネクタ 348">
              <a:extLst>
                <a:ext uri="{FF2B5EF4-FFF2-40B4-BE49-F238E27FC236}">
                  <a16:creationId xmlns:a16="http://schemas.microsoft.com/office/drawing/2014/main" xmlns="" id="{DA62E494-197E-98A8-8836-B6C4D28B3FDF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0" name="グループ化 349">
            <a:extLst>
              <a:ext uri="{FF2B5EF4-FFF2-40B4-BE49-F238E27FC236}">
                <a16:creationId xmlns:a16="http://schemas.microsoft.com/office/drawing/2014/main" xmlns="" id="{BD0A7B9D-BA00-6245-B90D-2668AC58460B}"/>
              </a:ext>
            </a:extLst>
          </p:cNvPr>
          <p:cNvGrpSpPr/>
          <p:nvPr/>
        </p:nvGrpSpPr>
        <p:grpSpPr>
          <a:xfrm rot="13500000">
            <a:off x="7831287" y="2353630"/>
            <a:ext cx="167794" cy="190790"/>
            <a:chOff x="9818032" y="6128939"/>
            <a:chExt cx="186434" cy="211985"/>
          </a:xfrm>
          <a:noFill/>
        </p:grpSpPr>
        <p:sp>
          <p:nvSpPr>
            <p:cNvPr id="351" name="四角形: 角を丸くする 350">
              <a:extLst>
                <a:ext uri="{FF2B5EF4-FFF2-40B4-BE49-F238E27FC236}">
                  <a16:creationId xmlns:a16="http://schemas.microsoft.com/office/drawing/2014/main" xmlns="" id="{03408996-D856-3A9B-7D72-52A4D87340A3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352" name="直線コネクタ 351">
              <a:extLst>
                <a:ext uri="{FF2B5EF4-FFF2-40B4-BE49-F238E27FC236}">
                  <a16:creationId xmlns:a16="http://schemas.microsoft.com/office/drawing/2014/main" xmlns="" id="{C7886A16-6730-8F41-D53C-1FBC256A5F4F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3" name="正方形/長方形 352">
            <a:extLst>
              <a:ext uri="{FF2B5EF4-FFF2-40B4-BE49-F238E27FC236}">
                <a16:creationId xmlns:a16="http://schemas.microsoft.com/office/drawing/2014/main" xmlns="" id="{12D7C01B-6D26-A916-A0AF-00AC112775D1}"/>
              </a:ext>
            </a:extLst>
          </p:cNvPr>
          <p:cNvSpPr/>
          <p:nvPr/>
        </p:nvSpPr>
        <p:spPr>
          <a:xfrm rot="2700000">
            <a:off x="7908227" y="2872511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354" name="グループ化 353">
            <a:extLst>
              <a:ext uri="{FF2B5EF4-FFF2-40B4-BE49-F238E27FC236}">
                <a16:creationId xmlns:a16="http://schemas.microsoft.com/office/drawing/2014/main" xmlns="" id="{B5D3905F-BBD6-7BF8-5A1A-DB133086A285}"/>
              </a:ext>
            </a:extLst>
          </p:cNvPr>
          <p:cNvGrpSpPr/>
          <p:nvPr/>
        </p:nvGrpSpPr>
        <p:grpSpPr>
          <a:xfrm rot="8100000">
            <a:off x="8080660" y="3033447"/>
            <a:ext cx="167794" cy="190790"/>
            <a:chOff x="9818032" y="6128939"/>
            <a:chExt cx="186434" cy="211985"/>
          </a:xfrm>
          <a:noFill/>
        </p:grpSpPr>
        <p:sp>
          <p:nvSpPr>
            <p:cNvPr id="355" name="四角形: 角を丸くする 354">
              <a:extLst>
                <a:ext uri="{FF2B5EF4-FFF2-40B4-BE49-F238E27FC236}">
                  <a16:creationId xmlns:a16="http://schemas.microsoft.com/office/drawing/2014/main" xmlns="" id="{C81EDD99-3578-281D-3304-E112FE98429C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356" name="直線コネクタ 355">
              <a:extLst>
                <a:ext uri="{FF2B5EF4-FFF2-40B4-BE49-F238E27FC236}">
                  <a16:creationId xmlns:a16="http://schemas.microsoft.com/office/drawing/2014/main" xmlns="" id="{854D3F8B-7873-02E6-4529-3DEDC9D7FA0A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7" name="グループ化 356">
            <a:extLst>
              <a:ext uri="{FF2B5EF4-FFF2-40B4-BE49-F238E27FC236}">
                <a16:creationId xmlns:a16="http://schemas.microsoft.com/office/drawing/2014/main" xmlns="" id="{444D6FE9-96A9-2F08-A777-9E566320AE24}"/>
              </a:ext>
            </a:extLst>
          </p:cNvPr>
          <p:cNvGrpSpPr/>
          <p:nvPr/>
        </p:nvGrpSpPr>
        <p:grpSpPr>
          <a:xfrm rot="18900000">
            <a:off x="7834687" y="2779889"/>
            <a:ext cx="167794" cy="190790"/>
            <a:chOff x="9818032" y="6128939"/>
            <a:chExt cx="186434" cy="211985"/>
          </a:xfrm>
          <a:noFill/>
        </p:grpSpPr>
        <p:sp>
          <p:nvSpPr>
            <p:cNvPr id="358" name="四角形: 角を丸くする 357">
              <a:extLst>
                <a:ext uri="{FF2B5EF4-FFF2-40B4-BE49-F238E27FC236}">
                  <a16:creationId xmlns:a16="http://schemas.microsoft.com/office/drawing/2014/main" xmlns="" id="{F41C018C-27EC-C1EC-EF96-E289FC745EF5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359" name="直線コネクタ 358">
              <a:extLst>
                <a:ext uri="{FF2B5EF4-FFF2-40B4-BE49-F238E27FC236}">
                  <a16:creationId xmlns:a16="http://schemas.microsoft.com/office/drawing/2014/main" xmlns="" id="{3592061E-98E6-69DF-C33F-CCE000F22479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0" name="グループ化 359">
            <a:extLst>
              <a:ext uri="{FF2B5EF4-FFF2-40B4-BE49-F238E27FC236}">
                <a16:creationId xmlns:a16="http://schemas.microsoft.com/office/drawing/2014/main" xmlns="" id="{F246CD70-588F-A90E-B068-E8E98699FB33}"/>
              </a:ext>
            </a:extLst>
          </p:cNvPr>
          <p:cNvGrpSpPr/>
          <p:nvPr/>
        </p:nvGrpSpPr>
        <p:grpSpPr>
          <a:xfrm rot="2700000">
            <a:off x="8080659" y="2788019"/>
            <a:ext cx="167794" cy="190790"/>
            <a:chOff x="9818032" y="6128939"/>
            <a:chExt cx="186434" cy="211985"/>
          </a:xfrm>
          <a:noFill/>
        </p:grpSpPr>
        <p:sp>
          <p:nvSpPr>
            <p:cNvPr id="361" name="四角形: 角を丸くする 360">
              <a:extLst>
                <a:ext uri="{FF2B5EF4-FFF2-40B4-BE49-F238E27FC236}">
                  <a16:creationId xmlns:a16="http://schemas.microsoft.com/office/drawing/2014/main" xmlns="" id="{14045BA0-94A3-5A1D-D246-CCE26853C8C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362" name="直線コネクタ 361">
              <a:extLst>
                <a:ext uri="{FF2B5EF4-FFF2-40B4-BE49-F238E27FC236}">
                  <a16:creationId xmlns:a16="http://schemas.microsoft.com/office/drawing/2014/main" xmlns="" id="{288662BD-7953-054E-9682-AA65A0D1CBA9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3" name="グループ化 362">
            <a:extLst>
              <a:ext uri="{FF2B5EF4-FFF2-40B4-BE49-F238E27FC236}">
                <a16:creationId xmlns:a16="http://schemas.microsoft.com/office/drawing/2014/main" xmlns="" id="{AC3F63C5-8B3D-40D0-EC6A-329BCFE9A7D9}"/>
              </a:ext>
            </a:extLst>
          </p:cNvPr>
          <p:cNvGrpSpPr/>
          <p:nvPr/>
        </p:nvGrpSpPr>
        <p:grpSpPr>
          <a:xfrm rot="13500000">
            <a:off x="7838870" y="3025316"/>
            <a:ext cx="167794" cy="190790"/>
            <a:chOff x="9818032" y="6128939"/>
            <a:chExt cx="186434" cy="211985"/>
          </a:xfrm>
          <a:noFill/>
        </p:grpSpPr>
        <p:sp>
          <p:nvSpPr>
            <p:cNvPr id="364" name="四角形: 角を丸くする 363">
              <a:extLst>
                <a:ext uri="{FF2B5EF4-FFF2-40B4-BE49-F238E27FC236}">
                  <a16:creationId xmlns:a16="http://schemas.microsoft.com/office/drawing/2014/main" xmlns="" id="{A15E016D-59B4-3A3D-B1BD-FA4F523A5D7A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365" name="直線コネクタ 364">
              <a:extLst>
                <a:ext uri="{FF2B5EF4-FFF2-40B4-BE49-F238E27FC236}">
                  <a16:creationId xmlns:a16="http://schemas.microsoft.com/office/drawing/2014/main" xmlns="" id="{E00819DB-19E3-654A-E3B5-610D150A67EA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6" name="正方形/長方形 365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2700000">
            <a:off x="7908226" y="3525313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367" name="グループ化 366">
            <a:extLst>
              <a:ext uri="{FF2B5EF4-FFF2-40B4-BE49-F238E27FC236}">
                <a16:creationId xmlns:a16="http://schemas.microsoft.com/office/drawing/2014/main" xmlns="" id="{642BDE6B-04D6-84DF-A38F-C003E042AC00}"/>
              </a:ext>
            </a:extLst>
          </p:cNvPr>
          <p:cNvGrpSpPr/>
          <p:nvPr/>
        </p:nvGrpSpPr>
        <p:grpSpPr>
          <a:xfrm rot="8100000">
            <a:off x="8080659" y="3686249"/>
            <a:ext cx="167794" cy="190790"/>
            <a:chOff x="9818032" y="6128939"/>
            <a:chExt cx="186434" cy="211985"/>
          </a:xfrm>
          <a:noFill/>
        </p:grpSpPr>
        <p:sp>
          <p:nvSpPr>
            <p:cNvPr id="368" name="四角形: 角を丸くする 367">
              <a:extLst>
                <a:ext uri="{FF2B5EF4-FFF2-40B4-BE49-F238E27FC236}">
                  <a16:creationId xmlns:a16="http://schemas.microsoft.com/office/drawing/2014/main" xmlns="" id="{B0385014-0906-3168-A27E-6E779EB5E06E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369" name="直線コネクタ 368">
              <a:extLst>
                <a:ext uri="{FF2B5EF4-FFF2-40B4-BE49-F238E27FC236}">
                  <a16:creationId xmlns:a16="http://schemas.microsoft.com/office/drawing/2014/main" xmlns="" id="{E41E3327-8402-D196-FBD0-8FE3E19AA8E7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0" name="グループ化 369">
            <a:extLst>
              <a:ext uri="{FF2B5EF4-FFF2-40B4-BE49-F238E27FC236}">
                <a16:creationId xmlns:a16="http://schemas.microsoft.com/office/drawing/2014/main" xmlns="" id="{5CC6E357-5A31-7FA8-F40F-B1A95B8BE0D8}"/>
              </a:ext>
            </a:extLst>
          </p:cNvPr>
          <p:cNvGrpSpPr/>
          <p:nvPr/>
        </p:nvGrpSpPr>
        <p:grpSpPr>
          <a:xfrm rot="18900000">
            <a:off x="7834686" y="3432691"/>
            <a:ext cx="167794" cy="190790"/>
            <a:chOff x="9818032" y="6128939"/>
            <a:chExt cx="186434" cy="211985"/>
          </a:xfrm>
          <a:noFill/>
        </p:grpSpPr>
        <p:sp>
          <p:nvSpPr>
            <p:cNvPr id="371" name="四角形: 角を丸くする 370">
              <a:extLst>
                <a:ext uri="{FF2B5EF4-FFF2-40B4-BE49-F238E27FC236}">
                  <a16:creationId xmlns:a16="http://schemas.microsoft.com/office/drawing/2014/main" xmlns="" id="{7B1F80CB-5130-30A1-CF2A-470792E1E08E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372" name="直線コネクタ 371">
              <a:extLst>
                <a:ext uri="{FF2B5EF4-FFF2-40B4-BE49-F238E27FC236}">
                  <a16:creationId xmlns:a16="http://schemas.microsoft.com/office/drawing/2014/main" xmlns="" id="{721C930A-CDBD-E1A8-320B-94E903D60A78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3" name="グループ化 372">
            <a:extLst>
              <a:ext uri="{FF2B5EF4-FFF2-40B4-BE49-F238E27FC236}">
                <a16:creationId xmlns:a16="http://schemas.microsoft.com/office/drawing/2014/main" xmlns="" id="{DB87AA88-6162-EB04-A114-C58C612805C5}"/>
              </a:ext>
            </a:extLst>
          </p:cNvPr>
          <p:cNvGrpSpPr/>
          <p:nvPr/>
        </p:nvGrpSpPr>
        <p:grpSpPr>
          <a:xfrm rot="2700000">
            <a:off x="8080658" y="3440821"/>
            <a:ext cx="167794" cy="190790"/>
            <a:chOff x="9818032" y="6128939"/>
            <a:chExt cx="186434" cy="211985"/>
          </a:xfrm>
          <a:noFill/>
        </p:grpSpPr>
        <p:sp>
          <p:nvSpPr>
            <p:cNvPr id="374" name="四角形: 角を丸くする 373">
              <a:extLst>
                <a:ext uri="{FF2B5EF4-FFF2-40B4-BE49-F238E27FC236}">
                  <a16:creationId xmlns:a16="http://schemas.microsoft.com/office/drawing/2014/main" xmlns="" id="{0F2D534C-00BC-454B-5BCF-3BC40A05C6CF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375" name="直線コネクタ 374">
              <a:extLst>
                <a:ext uri="{FF2B5EF4-FFF2-40B4-BE49-F238E27FC236}">
                  <a16:creationId xmlns:a16="http://schemas.microsoft.com/office/drawing/2014/main" xmlns="" id="{47DC661F-DC17-6F40-6871-9927B8D76AF1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6" name="グループ化 375">
            <a:extLst>
              <a:ext uri="{FF2B5EF4-FFF2-40B4-BE49-F238E27FC236}">
                <a16:creationId xmlns:a16="http://schemas.microsoft.com/office/drawing/2014/main" xmlns="" id="{4264C068-6B4D-A29E-4E27-A3B0106A1A9A}"/>
              </a:ext>
            </a:extLst>
          </p:cNvPr>
          <p:cNvGrpSpPr/>
          <p:nvPr/>
        </p:nvGrpSpPr>
        <p:grpSpPr>
          <a:xfrm rot="13500000">
            <a:off x="7838869" y="3678118"/>
            <a:ext cx="167794" cy="190790"/>
            <a:chOff x="9818032" y="6128939"/>
            <a:chExt cx="186434" cy="211985"/>
          </a:xfrm>
          <a:noFill/>
        </p:grpSpPr>
        <p:sp>
          <p:nvSpPr>
            <p:cNvPr id="385" name="四角形: 角を丸くする 384">
              <a:extLst>
                <a:ext uri="{FF2B5EF4-FFF2-40B4-BE49-F238E27FC236}">
                  <a16:creationId xmlns:a16="http://schemas.microsoft.com/office/drawing/2014/main" xmlns="" id="{34E0E534-84E6-5331-BA1F-A4CAB2D8B7BC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386" name="直線コネクタ 385">
              <a:extLst>
                <a:ext uri="{FF2B5EF4-FFF2-40B4-BE49-F238E27FC236}">
                  <a16:creationId xmlns:a16="http://schemas.microsoft.com/office/drawing/2014/main" xmlns="" id="{F82C7012-A8E2-AA9B-F44B-BE8A63146B25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7" name="Google Shape;125;p7"/>
          <p:cNvGrpSpPr/>
          <p:nvPr/>
        </p:nvGrpSpPr>
        <p:grpSpPr>
          <a:xfrm rot="10800000">
            <a:off x="4824130" y="4832042"/>
            <a:ext cx="170860" cy="496554"/>
            <a:chOff x="7390562" y="3179388"/>
            <a:chExt cx="127347" cy="300138"/>
          </a:xfrm>
        </p:grpSpPr>
        <p:sp>
          <p:nvSpPr>
            <p:cNvPr id="448" name="Google Shape;126;p7"/>
            <p:cNvSpPr/>
            <p:nvPr/>
          </p:nvSpPr>
          <p:spPr>
            <a:xfrm rot="-5400000">
              <a:off x="7450928" y="3377429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127;p7"/>
            <p:cNvSpPr/>
            <p:nvPr/>
          </p:nvSpPr>
          <p:spPr>
            <a:xfrm rot="-5400000">
              <a:off x="7450927" y="3356733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128;p7"/>
            <p:cNvSpPr/>
            <p:nvPr/>
          </p:nvSpPr>
          <p:spPr>
            <a:xfrm rot="-5400000">
              <a:off x="7450928" y="3397476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51" name="Google Shape;129;p7"/>
            <p:cNvGrpSpPr/>
            <p:nvPr/>
          </p:nvGrpSpPr>
          <p:grpSpPr>
            <a:xfrm rot="-5400000">
              <a:off x="7304166" y="3265783"/>
              <a:ext cx="300138" cy="127347"/>
              <a:chOff x="3076576" y="4720429"/>
              <a:chExt cx="817982" cy="246221"/>
            </a:xfrm>
          </p:grpSpPr>
          <p:sp>
            <p:nvSpPr>
              <p:cNvPr id="452" name="Google Shape;130;p7"/>
              <p:cNvSpPr/>
              <p:nvPr/>
            </p:nvSpPr>
            <p:spPr>
              <a:xfrm>
                <a:off x="3076576" y="4720429"/>
                <a:ext cx="45720" cy="246221"/>
              </a:xfrm>
              <a:prstGeom prst="roundRect">
                <a:avLst>
                  <a:gd name="adj" fmla="val 16667"/>
                </a:avLst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3" name="Google Shape;131;p7"/>
              <p:cNvSpPr/>
              <p:nvPr/>
            </p:nvSpPr>
            <p:spPr>
              <a:xfrm>
                <a:off x="3847282" y="4720429"/>
                <a:ext cx="45720" cy="246221"/>
              </a:xfrm>
              <a:prstGeom prst="roundRect">
                <a:avLst>
                  <a:gd name="adj" fmla="val 16667"/>
                </a:avLst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4" name="Google Shape;132;p7"/>
              <p:cNvSpPr/>
              <p:nvPr/>
            </p:nvSpPr>
            <p:spPr>
              <a:xfrm rot="-5400000">
                <a:off x="3464151" y="4437680"/>
                <a:ext cx="47813" cy="813001"/>
              </a:xfrm>
              <a:prstGeom prst="rect">
                <a:avLst/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55" name="Google Shape;125;p7"/>
          <p:cNvGrpSpPr/>
          <p:nvPr/>
        </p:nvGrpSpPr>
        <p:grpSpPr>
          <a:xfrm rot="10800000">
            <a:off x="4826738" y="5338340"/>
            <a:ext cx="170860" cy="496554"/>
            <a:chOff x="7390562" y="3179388"/>
            <a:chExt cx="127347" cy="300138"/>
          </a:xfrm>
        </p:grpSpPr>
        <p:sp>
          <p:nvSpPr>
            <p:cNvPr id="456" name="Google Shape;126;p7"/>
            <p:cNvSpPr/>
            <p:nvPr/>
          </p:nvSpPr>
          <p:spPr>
            <a:xfrm rot="-5400000">
              <a:off x="7450928" y="3377429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127;p7"/>
            <p:cNvSpPr/>
            <p:nvPr/>
          </p:nvSpPr>
          <p:spPr>
            <a:xfrm rot="-5400000">
              <a:off x="7450927" y="3356733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128;p7"/>
            <p:cNvSpPr/>
            <p:nvPr/>
          </p:nvSpPr>
          <p:spPr>
            <a:xfrm rot="-5400000">
              <a:off x="7450928" y="3397476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59" name="Google Shape;129;p7"/>
            <p:cNvGrpSpPr/>
            <p:nvPr/>
          </p:nvGrpSpPr>
          <p:grpSpPr>
            <a:xfrm rot="-5400000">
              <a:off x="7304166" y="3265783"/>
              <a:ext cx="300138" cy="127347"/>
              <a:chOff x="3076576" y="4720429"/>
              <a:chExt cx="817982" cy="246221"/>
            </a:xfrm>
          </p:grpSpPr>
          <p:sp>
            <p:nvSpPr>
              <p:cNvPr id="460" name="Google Shape;130;p7"/>
              <p:cNvSpPr/>
              <p:nvPr/>
            </p:nvSpPr>
            <p:spPr>
              <a:xfrm>
                <a:off x="3076576" y="4720429"/>
                <a:ext cx="45720" cy="246221"/>
              </a:xfrm>
              <a:prstGeom prst="roundRect">
                <a:avLst>
                  <a:gd name="adj" fmla="val 16667"/>
                </a:avLst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1" name="Google Shape;131;p7"/>
              <p:cNvSpPr/>
              <p:nvPr/>
            </p:nvSpPr>
            <p:spPr>
              <a:xfrm>
                <a:off x="3847282" y="4720429"/>
                <a:ext cx="45720" cy="246221"/>
              </a:xfrm>
              <a:prstGeom prst="roundRect">
                <a:avLst>
                  <a:gd name="adj" fmla="val 16667"/>
                </a:avLst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2" name="Google Shape;132;p7"/>
              <p:cNvSpPr/>
              <p:nvPr/>
            </p:nvSpPr>
            <p:spPr>
              <a:xfrm rot="-5400000">
                <a:off x="3464151" y="4437680"/>
                <a:ext cx="47813" cy="813001"/>
              </a:xfrm>
              <a:prstGeom prst="rect">
                <a:avLst/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491" name="Google Shape;930;p1">
            <a:extLst>
              <a:ext uri="{FF2B5EF4-FFF2-40B4-BE49-F238E27FC236}">
                <a16:creationId xmlns:a16="http://schemas.microsoft.com/office/drawing/2014/main" xmlns="" id="{83AD1732-5B1F-75E6-65BB-F8F981A3C197}"/>
              </a:ext>
            </a:extLst>
          </p:cNvPr>
          <p:cNvSpPr/>
          <p:nvPr/>
        </p:nvSpPr>
        <p:spPr>
          <a:xfrm rot="10800000">
            <a:off x="4980605" y="4473674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2" name="Google Shape;930;p1">
            <a:extLst>
              <a:ext uri="{FF2B5EF4-FFF2-40B4-BE49-F238E27FC236}">
                <a16:creationId xmlns:a16="http://schemas.microsoft.com/office/drawing/2014/main" xmlns="" id="{83AD1732-5B1F-75E6-65BB-F8F981A3C197}"/>
              </a:ext>
            </a:extLst>
          </p:cNvPr>
          <p:cNvSpPr/>
          <p:nvPr/>
        </p:nvSpPr>
        <p:spPr>
          <a:xfrm rot="10800000">
            <a:off x="4975387" y="5176182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02" name="グループ化 501">
            <a:extLst>
              <a:ext uri="{FF2B5EF4-FFF2-40B4-BE49-F238E27FC236}">
                <a16:creationId xmlns="" xmlns:a16="http://schemas.microsoft.com/office/drawing/2014/main" id="{F63305C1-17AE-FB1F-EC6E-844042745E8C}"/>
              </a:ext>
            </a:extLst>
          </p:cNvPr>
          <p:cNvGrpSpPr/>
          <p:nvPr/>
        </p:nvGrpSpPr>
        <p:grpSpPr>
          <a:xfrm>
            <a:off x="3268539" y="4688588"/>
            <a:ext cx="596808" cy="45719"/>
            <a:chOff x="7085413" y="2658776"/>
            <a:chExt cx="663840" cy="45720"/>
          </a:xfrm>
        </p:grpSpPr>
        <p:sp>
          <p:nvSpPr>
            <p:cNvPr id="503" name="正方形/長方形 502">
              <a:extLst>
                <a:ext uri="{FF2B5EF4-FFF2-40B4-BE49-F238E27FC236}">
                  <a16:creationId xmlns="" xmlns:a16="http://schemas.microsoft.com/office/drawing/2014/main" id="{C7EB7A0F-F2FF-D2FA-F5C6-35B52E66B4EB}"/>
                </a:ext>
              </a:extLst>
            </p:cNvPr>
            <p:cNvSpPr/>
            <p:nvPr/>
          </p:nvSpPr>
          <p:spPr>
            <a:xfrm>
              <a:off x="7085413" y="2658776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04" name="正方形/長方形 503">
              <a:extLst>
                <a:ext uri="{FF2B5EF4-FFF2-40B4-BE49-F238E27FC236}">
                  <a16:creationId xmlns="" xmlns:a16="http://schemas.microsoft.com/office/drawing/2014/main" id="{9412088E-27B5-1F7C-2DAA-A68BBEC0BC69}"/>
                </a:ext>
              </a:extLst>
            </p:cNvPr>
            <p:cNvSpPr/>
            <p:nvPr/>
          </p:nvSpPr>
          <p:spPr>
            <a:xfrm>
              <a:off x="7309645" y="2658777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05" name="正方形/長方形 504">
              <a:extLst>
                <a:ext uri="{FF2B5EF4-FFF2-40B4-BE49-F238E27FC236}">
                  <a16:creationId xmlns="" xmlns:a16="http://schemas.microsoft.com/office/drawing/2014/main" id="{1BE84FA7-8DCF-C6E4-5464-ECBA0582BA1F}"/>
                </a:ext>
              </a:extLst>
            </p:cNvPr>
            <p:cNvSpPr/>
            <p:nvPr/>
          </p:nvSpPr>
          <p:spPr>
            <a:xfrm>
              <a:off x="7528925" y="2658776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506" name="グループ化 505">
            <a:extLst>
              <a:ext uri="{FF2B5EF4-FFF2-40B4-BE49-F238E27FC236}">
                <a16:creationId xmlns="" xmlns:a16="http://schemas.microsoft.com/office/drawing/2014/main" id="{F63305C1-17AE-FB1F-EC6E-844042745E8C}"/>
              </a:ext>
            </a:extLst>
          </p:cNvPr>
          <p:cNvGrpSpPr/>
          <p:nvPr/>
        </p:nvGrpSpPr>
        <p:grpSpPr>
          <a:xfrm>
            <a:off x="3667267" y="4647436"/>
            <a:ext cx="596808" cy="45719"/>
            <a:chOff x="7085413" y="2658776"/>
            <a:chExt cx="663840" cy="45720"/>
          </a:xfrm>
        </p:grpSpPr>
        <p:sp>
          <p:nvSpPr>
            <p:cNvPr id="507" name="正方形/長方形 506">
              <a:extLst>
                <a:ext uri="{FF2B5EF4-FFF2-40B4-BE49-F238E27FC236}">
                  <a16:creationId xmlns="" xmlns:a16="http://schemas.microsoft.com/office/drawing/2014/main" id="{C7EB7A0F-F2FF-D2FA-F5C6-35B52E66B4EB}"/>
                </a:ext>
              </a:extLst>
            </p:cNvPr>
            <p:cNvSpPr/>
            <p:nvPr/>
          </p:nvSpPr>
          <p:spPr>
            <a:xfrm>
              <a:off x="7085413" y="2658776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08" name="正方形/長方形 507">
              <a:extLst>
                <a:ext uri="{FF2B5EF4-FFF2-40B4-BE49-F238E27FC236}">
                  <a16:creationId xmlns="" xmlns:a16="http://schemas.microsoft.com/office/drawing/2014/main" id="{9412088E-27B5-1F7C-2DAA-A68BBEC0BC69}"/>
                </a:ext>
              </a:extLst>
            </p:cNvPr>
            <p:cNvSpPr/>
            <p:nvPr/>
          </p:nvSpPr>
          <p:spPr>
            <a:xfrm>
              <a:off x="7309645" y="2658777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09" name="正方形/長方形 508">
              <a:extLst>
                <a:ext uri="{FF2B5EF4-FFF2-40B4-BE49-F238E27FC236}">
                  <a16:creationId xmlns="" xmlns:a16="http://schemas.microsoft.com/office/drawing/2014/main" id="{1BE84FA7-8DCF-C6E4-5464-ECBA0582BA1F}"/>
                </a:ext>
              </a:extLst>
            </p:cNvPr>
            <p:cNvSpPr/>
            <p:nvPr/>
          </p:nvSpPr>
          <p:spPr>
            <a:xfrm>
              <a:off x="7528925" y="2658776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407" name="Google Shape;134;p7"/>
          <p:cNvGrpSpPr/>
          <p:nvPr/>
        </p:nvGrpSpPr>
        <p:grpSpPr>
          <a:xfrm>
            <a:off x="7972424" y="990161"/>
            <a:ext cx="177583" cy="218948"/>
            <a:chOff x="9585961" y="2699149"/>
            <a:chExt cx="161070" cy="190214"/>
          </a:xfrm>
        </p:grpSpPr>
        <p:grpSp>
          <p:nvGrpSpPr>
            <p:cNvPr id="408" name="Google Shape;135;p7"/>
            <p:cNvGrpSpPr/>
            <p:nvPr/>
          </p:nvGrpSpPr>
          <p:grpSpPr>
            <a:xfrm>
              <a:off x="9610300" y="2726713"/>
              <a:ext cx="136731" cy="162650"/>
              <a:chOff x="9807149" y="6119159"/>
              <a:chExt cx="186433" cy="221771"/>
            </a:xfrm>
          </p:grpSpPr>
          <p:sp>
            <p:nvSpPr>
              <p:cNvPr id="410" name="Google Shape;136;p7"/>
              <p:cNvSpPr/>
              <p:nvPr/>
            </p:nvSpPr>
            <p:spPr>
              <a:xfrm>
                <a:off x="9807149" y="6154492"/>
                <a:ext cx="186433" cy="186438"/>
              </a:xfrm>
              <a:prstGeom prst="roundRect">
                <a:avLst>
                  <a:gd name="adj" fmla="val 16667"/>
                </a:avLst>
              </a:prstGeom>
              <a:solidFill>
                <a:srgbClr val="C55A11"/>
              </a:solidFill>
              <a:ln w="9525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411" name="Google Shape;137;p7"/>
              <p:cNvCxnSpPr/>
              <p:nvPr/>
            </p:nvCxnSpPr>
            <p:spPr>
              <a:xfrm>
                <a:off x="9813611" y="6119159"/>
                <a:ext cx="167379" cy="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sp>
          <p:nvSpPr>
            <p:cNvPr id="409" name="Google Shape;138;p7"/>
            <p:cNvSpPr txBox="1"/>
            <p:nvPr/>
          </p:nvSpPr>
          <p:spPr>
            <a:xfrm>
              <a:off x="9585961" y="2699149"/>
              <a:ext cx="100079" cy="1724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700" b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高</a:t>
              </a:r>
              <a:endParaRPr sz="8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12" name="Google Shape;134;p7"/>
          <p:cNvGrpSpPr/>
          <p:nvPr/>
        </p:nvGrpSpPr>
        <p:grpSpPr>
          <a:xfrm>
            <a:off x="8139825" y="989599"/>
            <a:ext cx="173308" cy="219786"/>
            <a:chOff x="9585961" y="2698587"/>
            <a:chExt cx="161070" cy="190776"/>
          </a:xfrm>
        </p:grpSpPr>
        <p:grpSp>
          <p:nvGrpSpPr>
            <p:cNvPr id="413" name="Google Shape;135;p7"/>
            <p:cNvGrpSpPr/>
            <p:nvPr/>
          </p:nvGrpSpPr>
          <p:grpSpPr>
            <a:xfrm>
              <a:off x="9610300" y="2726713"/>
              <a:ext cx="136731" cy="162650"/>
              <a:chOff x="9807149" y="6119159"/>
              <a:chExt cx="186433" cy="221771"/>
            </a:xfrm>
          </p:grpSpPr>
          <p:sp>
            <p:nvSpPr>
              <p:cNvPr id="415" name="Google Shape;136;p7"/>
              <p:cNvSpPr/>
              <p:nvPr/>
            </p:nvSpPr>
            <p:spPr>
              <a:xfrm>
                <a:off x="9807149" y="6154492"/>
                <a:ext cx="186433" cy="186438"/>
              </a:xfrm>
              <a:prstGeom prst="roundRect">
                <a:avLst>
                  <a:gd name="adj" fmla="val 16667"/>
                </a:avLst>
              </a:prstGeom>
              <a:solidFill>
                <a:srgbClr val="C55A11"/>
              </a:solidFill>
              <a:ln w="9525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416" name="Google Shape;137;p7"/>
              <p:cNvCxnSpPr/>
              <p:nvPr/>
            </p:nvCxnSpPr>
            <p:spPr>
              <a:xfrm>
                <a:off x="9813611" y="6119159"/>
                <a:ext cx="167379" cy="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sp>
          <p:nvSpPr>
            <p:cNvPr id="414" name="Google Shape;138;p7"/>
            <p:cNvSpPr txBox="1"/>
            <p:nvPr/>
          </p:nvSpPr>
          <p:spPr>
            <a:xfrm>
              <a:off x="9585961" y="2698587"/>
              <a:ext cx="93475" cy="1736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700" b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高</a:t>
              </a:r>
              <a:endParaRPr sz="7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36" name="Google Shape;1079;p1">
            <a:extLst>
              <a:ext uri="{FF2B5EF4-FFF2-40B4-BE49-F238E27FC236}">
                <a16:creationId xmlns:a16="http://schemas.microsoft.com/office/drawing/2014/main" xmlns="" id="{246585D4-C5A5-6267-91DB-D21855B4F089}"/>
              </a:ext>
            </a:extLst>
          </p:cNvPr>
          <p:cNvSpPr/>
          <p:nvPr/>
        </p:nvSpPr>
        <p:spPr>
          <a:xfrm>
            <a:off x="5091366" y="997300"/>
            <a:ext cx="422060" cy="175631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" name="Google Shape;1079;p1">
            <a:extLst>
              <a:ext uri="{FF2B5EF4-FFF2-40B4-BE49-F238E27FC236}">
                <a16:creationId xmlns:a16="http://schemas.microsoft.com/office/drawing/2014/main" xmlns="" id="{C8099FB4-DE3B-C81E-8532-BC83F47383C0}"/>
              </a:ext>
            </a:extLst>
          </p:cNvPr>
          <p:cNvSpPr/>
          <p:nvPr/>
        </p:nvSpPr>
        <p:spPr>
          <a:xfrm>
            <a:off x="5512891" y="997299"/>
            <a:ext cx="422060" cy="175632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1079;p1">
            <a:extLst>
              <a:ext uri="{FF2B5EF4-FFF2-40B4-BE49-F238E27FC236}">
                <a16:creationId xmlns:a16="http://schemas.microsoft.com/office/drawing/2014/main" xmlns="" id="{C8099FB4-DE3B-C81E-8532-BC83F47383C0}"/>
              </a:ext>
            </a:extLst>
          </p:cNvPr>
          <p:cNvSpPr/>
          <p:nvPr/>
        </p:nvSpPr>
        <p:spPr>
          <a:xfrm>
            <a:off x="5937652" y="997299"/>
            <a:ext cx="422060" cy="175632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正方形/長方形 438"/>
          <p:cNvSpPr/>
          <p:nvPr/>
        </p:nvSpPr>
        <p:spPr>
          <a:xfrm>
            <a:off x="6750939" y="960682"/>
            <a:ext cx="494125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0" name="正方形/長方形 439"/>
          <p:cNvSpPr/>
          <p:nvPr/>
        </p:nvSpPr>
        <p:spPr>
          <a:xfrm>
            <a:off x="4183852" y="970864"/>
            <a:ext cx="483667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41" name="Google Shape;143;p7"/>
          <p:cNvGrpSpPr/>
          <p:nvPr/>
        </p:nvGrpSpPr>
        <p:grpSpPr>
          <a:xfrm rot="779500">
            <a:off x="6100602" y="1112457"/>
            <a:ext cx="220496" cy="137720"/>
            <a:chOff x="7934036" y="3959917"/>
            <a:chExt cx="443104" cy="246222"/>
          </a:xfrm>
        </p:grpSpPr>
        <p:sp>
          <p:nvSpPr>
            <p:cNvPr id="442" name="Google Shape;144;p7"/>
            <p:cNvSpPr/>
            <p:nvPr/>
          </p:nvSpPr>
          <p:spPr>
            <a:xfrm>
              <a:off x="7934036" y="3959917"/>
              <a:ext cx="443104" cy="246221"/>
            </a:xfrm>
            <a:prstGeom prst="roundRect">
              <a:avLst>
                <a:gd name="adj" fmla="val 16667"/>
              </a:avLst>
            </a:prstGeom>
            <a:solidFill>
              <a:srgbClr val="7F6000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" name="Google Shape;145;p7"/>
            <p:cNvSpPr/>
            <p:nvPr/>
          </p:nvSpPr>
          <p:spPr>
            <a:xfrm>
              <a:off x="7968245" y="3992653"/>
              <a:ext cx="369305" cy="213486"/>
            </a:xfrm>
            <a:prstGeom prst="rect">
              <a:avLst/>
            </a:prstGeom>
            <a:solidFill>
              <a:srgbClr val="7F6000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85" name="グループ化 584">
            <a:extLst>
              <a:ext uri="{FF2B5EF4-FFF2-40B4-BE49-F238E27FC236}">
                <a16:creationId xmlns="" xmlns:a16="http://schemas.microsoft.com/office/drawing/2014/main" id="{38F0D73D-CBC6-2B60-8D73-DCE24569C0CD}"/>
              </a:ext>
            </a:extLst>
          </p:cNvPr>
          <p:cNvGrpSpPr/>
          <p:nvPr/>
        </p:nvGrpSpPr>
        <p:grpSpPr>
          <a:xfrm rot="5400000">
            <a:off x="6370006" y="6018677"/>
            <a:ext cx="564738" cy="57905"/>
            <a:chOff x="3076576" y="4720429"/>
            <a:chExt cx="817981" cy="246221"/>
          </a:xfrm>
        </p:grpSpPr>
        <p:sp>
          <p:nvSpPr>
            <p:cNvPr id="586" name="四角形: 角を丸くする 139">
              <a:extLst>
                <a:ext uri="{FF2B5EF4-FFF2-40B4-BE49-F238E27FC236}">
                  <a16:creationId xmlns="" xmlns:a16="http://schemas.microsoft.com/office/drawing/2014/main" id="{E64B6350-B621-31D7-F635-D3C3E18F5DD6}"/>
                </a:ext>
              </a:extLst>
            </p:cNvPr>
            <p:cNvSpPr/>
            <p:nvPr/>
          </p:nvSpPr>
          <p:spPr>
            <a:xfrm>
              <a:off x="3076576" y="4720429"/>
              <a:ext cx="45720" cy="246221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87" name="四角形: 角を丸くする 140">
              <a:extLst>
                <a:ext uri="{FF2B5EF4-FFF2-40B4-BE49-F238E27FC236}">
                  <a16:creationId xmlns="" xmlns:a16="http://schemas.microsoft.com/office/drawing/2014/main" id="{D167CE92-9309-9BD4-3D63-167F3DD41255}"/>
                </a:ext>
              </a:extLst>
            </p:cNvPr>
            <p:cNvSpPr/>
            <p:nvPr/>
          </p:nvSpPr>
          <p:spPr>
            <a:xfrm>
              <a:off x="3847282" y="4720429"/>
              <a:ext cx="45720" cy="246221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88" name="正方形/長方形 587">
              <a:extLst>
                <a:ext uri="{FF2B5EF4-FFF2-40B4-BE49-F238E27FC236}">
                  <a16:creationId xmlns="" xmlns:a16="http://schemas.microsoft.com/office/drawing/2014/main" id="{F5B13908-49C0-4174-E0CA-6F9A2B4A49DA}"/>
                </a:ext>
              </a:extLst>
            </p:cNvPr>
            <p:cNvSpPr/>
            <p:nvPr/>
          </p:nvSpPr>
          <p:spPr>
            <a:xfrm rot="16200000">
              <a:off x="3454737" y="4439814"/>
              <a:ext cx="66639" cy="813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589" name="グループ化 588">
            <a:extLst>
              <a:ext uri="{FF2B5EF4-FFF2-40B4-BE49-F238E27FC236}">
                <a16:creationId xmlns="" xmlns:a16="http://schemas.microsoft.com/office/drawing/2014/main" id="{38F0D73D-CBC6-2B60-8D73-DCE24569C0CD}"/>
              </a:ext>
            </a:extLst>
          </p:cNvPr>
          <p:cNvGrpSpPr/>
          <p:nvPr/>
        </p:nvGrpSpPr>
        <p:grpSpPr>
          <a:xfrm rot="5400000">
            <a:off x="6438682" y="5996684"/>
            <a:ext cx="564738" cy="57905"/>
            <a:chOff x="3076576" y="4720429"/>
            <a:chExt cx="817981" cy="246221"/>
          </a:xfrm>
        </p:grpSpPr>
        <p:sp>
          <p:nvSpPr>
            <p:cNvPr id="590" name="四角形: 角を丸くする 139">
              <a:extLst>
                <a:ext uri="{FF2B5EF4-FFF2-40B4-BE49-F238E27FC236}">
                  <a16:creationId xmlns="" xmlns:a16="http://schemas.microsoft.com/office/drawing/2014/main" id="{E64B6350-B621-31D7-F635-D3C3E18F5DD6}"/>
                </a:ext>
              </a:extLst>
            </p:cNvPr>
            <p:cNvSpPr/>
            <p:nvPr/>
          </p:nvSpPr>
          <p:spPr>
            <a:xfrm>
              <a:off x="3076576" y="4720429"/>
              <a:ext cx="45720" cy="246221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91" name="四角形: 角を丸くする 140">
              <a:extLst>
                <a:ext uri="{FF2B5EF4-FFF2-40B4-BE49-F238E27FC236}">
                  <a16:creationId xmlns="" xmlns:a16="http://schemas.microsoft.com/office/drawing/2014/main" id="{D167CE92-9309-9BD4-3D63-167F3DD41255}"/>
                </a:ext>
              </a:extLst>
            </p:cNvPr>
            <p:cNvSpPr/>
            <p:nvPr/>
          </p:nvSpPr>
          <p:spPr>
            <a:xfrm>
              <a:off x="3847282" y="4720429"/>
              <a:ext cx="45720" cy="246221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92" name="正方形/長方形 591">
              <a:extLst>
                <a:ext uri="{FF2B5EF4-FFF2-40B4-BE49-F238E27FC236}">
                  <a16:creationId xmlns="" xmlns:a16="http://schemas.microsoft.com/office/drawing/2014/main" id="{F5B13908-49C0-4174-E0CA-6F9A2B4A49DA}"/>
                </a:ext>
              </a:extLst>
            </p:cNvPr>
            <p:cNvSpPr/>
            <p:nvPr/>
          </p:nvSpPr>
          <p:spPr>
            <a:xfrm rot="16200000">
              <a:off x="3454737" y="4439814"/>
              <a:ext cx="66639" cy="813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sp>
        <p:nvSpPr>
          <p:cNvPr id="596" name="正方形/長方形 595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3160780" y="4302656"/>
            <a:ext cx="390846" cy="190224"/>
          </a:xfrm>
          <a:prstGeom prst="rect">
            <a:avLst/>
          </a:prstGeom>
          <a:solidFill>
            <a:srgbClr val="826300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597" name="正方形/長方形 596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10800000">
            <a:off x="3263166" y="5032209"/>
            <a:ext cx="390846" cy="190224"/>
          </a:xfrm>
          <a:prstGeom prst="rect">
            <a:avLst/>
          </a:prstGeom>
          <a:solidFill>
            <a:srgbClr val="826300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598" name="正方形/長方形 597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3326006" y="4699244"/>
            <a:ext cx="103164" cy="21809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599" name="グループ化 598"/>
          <p:cNvGrpSpPr/>
          <p:nvPr/>
        </p:nvGrpSpPr>
        <p:grpSpPr>
          <a:xfrm rot="13494469">
            <a:off x="2196061" y="3435625"/>
            <a:ext cx="622866" cy="604536"/>
            <a:chOff x="5145417" y="3015240"/>
            <a:chExt cx="622866" cy="604536"/>
          </a:xfrm>
        </p:grpSpPr>
        <p:sp>
          <p:nvSpPr>
            <p:cNvPr id="600" name="正方形/長方形 599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2700000">
              <a:off x="5416559" y="3107862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601" name="グループ化 600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8100000">
              <a:off x="5588992" y="3268798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41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42" name="直線コネクタ 641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2" name="グループ化 601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8900000">
              <a:off x="5343019" y="3015240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22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40" name="直線コネクタ 639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3" name="グループ化 602">
              <a:extLst>
                <a:ext uri="{FF2B5EF4-FFF2-40B4-BE49-F238E27FC236}">
                  <a16:creationId xmlns:a16="http://schemas.microsoft.com/office/drawing/2014/main" xmlns="" id="{DEBFB0F8-98E7-4917-21EF-666CDDFC8D09}"/>
                </a:ext>
              </a:extLst>
            </p:cNvPr>
            <p:cNvGrpSpPr/>
            <p:nvPr/>
          </p:nvGrpSpPr>
          <p:grpSpPr>
            <a:xfrm rot="2700000">
              <a:off x="5588991" y="3023370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20" name="四角形: 角を丸くする 264">
                <a:extLst>
                  <a:ext uri="{FF2B5EF4-FFF2-40B4-BE49-F238E27FC236}">
                    <a16:creationId xmlns:a16="http://schemas.microsoft.com/office/drawing/2014/main" xmlns="" id="{A6FC379B-A399-F091-C8FC-CA449C214FFE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21" name="直線コネクタ 620">
                <a:extLst>
                  <a:ext uri="{FF2B5EF4-FFF2-40B4-BE49-F238E27FC236}">
                    <a16:creationId xmlns:a16="http://schemas.microsoft.com/office/drawing/2014/main" xmlns="" id="{FB34B2EC-0877-6871-E0F4-49FC06FA1BEC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04" name="正方形/長方形 603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2700000">
              <a:off x="5230456" y="3293046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611" name="グループ化 610">
              <a:extLst>
                <a:ext uri="{FF2B5EF4-FFF2-40B4-BE49-F238E27FC236}">
                  <a16:creationId xmlns:a16="http://schemas.microsoft.com/office/drawing/2014/main" xmlns="" id="{08DD57CA-EB8D-366F-D869-ED594756F50B}"/>
                </a:ext>
              </a:extLst>
            </p:cNvPr>
            <p:cNvGrpSpPr/>
            <p:nvPr/>
          </p:nvGrpSpPr>
          <p:grpSpPr>
            <a:xfrm rot="13500000">
              <a:off x="5156915" y="3437947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18" name="四角形: 角を丸くする 267">
                <a:extLst>
                  <a:ext uri="{FF2B5EF4-FFF2-40B4-BE49-F238E27FC236}">
                    <a16:creationId xmlns:a16="http://schemas.microsoft.com/office/drawing/2014/main" xmlns="" id="{5776739B-B8AA-DABB-88B5-D015A2F0D18F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19" name="直線コネクタ 618">
                <a:extLst>
                  <a:ext uri="{FF2B5EF4-FFF2-40B4-BE49-F238E27FC236}">
                    <a16:creationId xmlns:a16="http://schemas.microsoft.com/office/drawing/2014/main" xmlns="" id="{A1528F44-EE48-CB16-BAC0-2C53DC82D522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12" name="グループ化 611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8900000">
              <a:off x="5165559" y="319552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16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17" name="直線コネクタ 616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13" name="グループ化 612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8100000">
              <a:off x="5406898" y="3428986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14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15" name="直線コネクタ 614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43" name="グループ化 642"/>
          <p:cNvGrpSpPr/>
          <p:nvPr/>
        </p:nvGrpSpPr>
        <p:grpSpPr>
          <a:xfrm>
            <a:off x="1077493" y="4244054"/>
            <a:ext cx="1056637" cy="544020"/>
            <a:chOff x="208889" y="4198429"/>
            <a:chExt cx="1056637" cy="544020"/>
          </a:xfrm>
        </p:grpSpPr>
        <p:sp>
          <p:nvSpPr>
            <p:cNvPr id="644" name="正方形/長方形 643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348283" y="4343561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645" name="グループ化 644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393651" y="4198429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69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70" name="直線コネクタ 669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46" name="グループ化 645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388856" y="4551659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67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68" name="直線コネクタ 667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47" name="グループ化 646">
              <a:extLst>
                <a:ext uri="{FF2B5EF4-FFF2-40B4-BE49-F238E27FC236}">
                  <a16:creationId xmlns:a16="http://schemas.microsoft.com/office/drawing/2014/main" xmlns="" id="{DEBFB0F8-98E7-4917-21EF-666CDDFC8D09}"/>
                </a:ext>
              </a:extLst>
            </p:cNvPr>
            <p:cNvGrpSpPr/>
            <p:nvPr/>
          </p:nvGrpSpPr>
          <p:grpSpPr>
            <a:xfrm rot="16194469">
              <a:off x="220387" y="4372252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65" name="四角形: 角を丸くする 264">
                <a:extLst>
                  <a:ext uri="{FF2B5EF4-FFF2-40B4-BE49-F238E27FC236}">
                    <a16:creationId xmlns:a16="http://schemas.microsoft.com/office/drawing/2014/main" xmlns="" id="{A6FC379B-A399-F091-C8FC-CA449C214FFE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66" name="直線コネクタ 665">
                <a:extLst>
                  <a:ext uri="{FF2B5EF4-FFF2-40B4-BE49-F238E27FC236}">
                    <a16:creationId xmlns:a16="http://schemas.microsoft.com/office/drawing/2014/main" xmlns="" id="{FB34B2EC-0877-6871-E0F4-49FC06FA1BEC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48" name="正方形/長方形 647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610823" y="4343789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649" name="グループ化 648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641815" y="4549255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63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64" name="直線コネクタ 663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50" name="グループ化 649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635705" y="4213529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61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62" name="直線コネクタ 661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51" name="正方形/長方形 650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870346" y="4343561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652" name="グループ化 651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901338" y="4549027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59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60" name="直線コネクタ 659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53" name="グループ化 652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895228" y="4213301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57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58" name="直線コネクタ 657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54" name="グループ化 653">
              <a:extLst>
                <a:ext uri="{FF2B5EF4-FFF2-40B4-BE49-F238E27FC236}">
                  <a16:creationId xmlns:a16="http://schemas.microsoft.com/office/drawing/2014/main" xmlns="" id="{08DD57CA-EB8D-366F-D869-ED594756F50B}"/>
                </a:ext>
              </a:extLst>
            </p:cNvPr>
            <p:cNvGrpSpPr/>
            <p:nvPr/>
          </p:nvGrpSpPr>
          <p:grpSpPr>
            <a:xfrm rot="5394469">
              <a:off x="1086234" y="439012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55" name="四角形: 角を丸くする 267">
                <a:extLst>
                  <a:ext uri="{FF2B5EF4-FFF2-40B4-BE49-F238E27FC236}">
                    <a16:creationId xmlns:a16="http://schemas.microsoft.com/office/drawing/2014/main" xmlns="" id="{5776739B-B8AA-DABB-88B5-D015A2F0D18F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56" name="直線コネクタ 655">
                <a:extLst>
                  <a:ext uri="{FF2B5EF4-FFF2-40B4-BE49-F238E27FC236}">
                    <a16:creationId xmlns:a16="http://schemas.microsoft.com/office/drawing/2014/main" xmlns="" id="{A1528F44-EE48-CB16-BAC0-2C53DC82D522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71" name="グループ化 670"/>
          <p:cNvGrpSpPr/>
          <p:nvPr/>
        </p:nvGrpSpPr>
        <p:grpSpPr>
          <a:xfrm>
            <a:off x="1054201" y="5129186"/>
            <a:ext cx="1305557" cy="544020"/>
            <a:chOff x="163134" y="5140206"/>
            <a:chExt cx="1305557" cy="544020"/>
          </a:xfrm>
        </p:grpSpPr>
        <p:sp>
          <p:nvSpPr>
            <p:cNvPr id="672" name="正方形/長方形 671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302528" y="5285338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673" name="グループ化 672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347896" y="5140206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04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05" name="直線コネクタ 704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4" name="グループ化 673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343101" y="5493436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02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03" name="直線コネクタ 702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5" name="グループ化 674">
              <a:extLst>
                <a:ext uri="{FF2B5EF4-FFF2-40B4-BE49-F238E27FC236}">
                  <a16:creationId xmlns:a16="http://schemas.microsoft.com/office/drawing/2014/main" xmlns="" id="{DEBFB0F8-98E7-4917-21EF-666CDDFC8D09}"/>
                </a:ext>
              </a:extLst>
            </p:cNvPr>
            <p:cNvGrpSpPr/>
            <p:nvPr/>
          </p:nvGrpSpPr>
          <p:grpSpPr>
            <a:xfrm rot="16194469">
              <a:off x="174632" y="5314029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00" name="四角形: 角を丸くする 264">
                <a:extLst>
                  <a:ext uri="{FF2B5EF4-FFF2-40B4-BE49-F238E27FC236}">
                    <a16:creationId xmlns:a16="http://schemas.microsoft.com/office/drawing/2014/main" xmlns="" id="{A6FC379B-A399-F091-C8FC-CA449C214FFE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01" name="直線コネクタ 700">
                <a:extLst>
                  <a:ext uri="{FF2B5EF4-FFF2-40B4-BE49-F238E27FC236}">
                    <a16:creationId xmlns:a16="http://schemas.microsoft.com/office/drawing/2014/main" xmlns="" id="{FB34B2EC-0877-6871-E0F4-49FC06FA1BEC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76" name="正方形/長方形 675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565068" y="5285566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677" name="グループ化 676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596060" y="5491032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98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99" name="直線コネクタ 698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8" name="グループ化 677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589950" y="5155306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96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97" name="直線コネクタ 696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79" name="正方形/長方形 678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824591" y="5285338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680" name="グループ化 679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855583" y="549080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94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95" name="直線コネクタ 694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81" name="グループ化 680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849473" y="5155078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92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93" name="直線コネクタ 692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82" name="正方形/長方形 681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1079289" y="5285337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683" name="グループ化 682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1110281" y="549080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90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91" name="直線コネクタ 690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84" name="グループ化 683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1104171" y="5155077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88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89" name="直線コネクタ 688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85" name="グループ化 684">
              <a:extLst>
                <a:ext uri="{FF2B5EF4-FFF2-40B4-BE49-F238E27FC236}">
                  <a16:creationId xmlns:a16="http://schemas.microsoft.com/office/drawing/2014/main" xmlns="" id="{08DD57CA-EB8D-366F-D869-ED594756F50B}"/>
                </a:ext>
              </a:extLst>
            </p:cNvPr>
            <p:cNvGrpSpPr/>
            <p:nvPr/>
          </p:nvGrpSpPr>
          <p:grpSpPr>
            <a:xfrm rot="5394469">
              <a:off x="1289399" y="532076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86" name="四角形: 角を丸くする 267">
                <a:extLst>
                  <a:ext uri="{FF2B5EF4-FFF2-40B4-BE49-F238E27FC236}">
                    <a16:creationId xmlns:a16="http://schemas.microsoft.com/office/drawing/2014/main" xmlns="" id="{5776739B-B8AA-DABB-88B5-D015A2F0D18F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87" name="直線コネクタ 686">
                <a:extLst>
                  <a:ext uri="{FF2B5EF4-FFF2-40B4-BE49-F238E27FC236}">
                    <a16:creationId xmlns:a16="http://schemas.microsoft.com/office/drawing/2014/main" xmlns="" id="{A1528F44-EE48-CB16-BAC0-2C53DC82D522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06" name="グループ化 705"/>
          <p:cNvGrpSpPr/>
          <p:nvPr/>
        </p:nvGrpSpPr>
        <p:grpSpPr>
          <a:xfrm>
            <a:off x="1243973" y="3448854"/>
            <a:ext cx="432579" cy="444348"/>
            <a:chOff x="316873" y="3398054"/>
            <a:chExt cx="432579" cy="444348"/>
          </a:xfrm>
        </p:grpSpPr>
        <p:sp>
          <p:nvSpPr>
            <p:cNvPr id="707" name="正方形/長方形 706">
              <a:extLst>
                <a:ext uri="{FF2B5EF4-FFF2-40B4-BE49-F238E27FC236}">
                  <a16:creationId xmlns:a16="http://schemas.microsoft.com/office/drawing/2014/main" xmlns="" id="{7363A239-7BC8-A12A-CF8A-771B6FD47249}"/>
                </a:ext>
              </a:extLst>
            </p:cNvPr>
            <p:cNvSpPr/>
            <p:nvPr/>
          </p:nvSpPr>
          <p:spPr>
            <a:xfrm rot="2700000">
              <a:off x="397728" y="3490676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708" name="グループ化 707">
              <a:extLst>
                <a:ext uri="{FF2B5EF4-FFF2-40B4-BE49-F238E27FC236}">
                  <a16:creationId xmlns:a16="http://schemas.microsoft.com/office/drawing/2014/main" xmlns="" id="{8EE0509A-7AD7-1B98-11BA-94C477AB9BFC}"/>
                </a:ext>
              </a:extLst>
            </p:cNvPr>
            <p:cNvGrpSpPr/>
            <p:nvPr/>
          </p:nvGrpSpPr>
          <p:grpSpPr>
            <a:xfrm rot="8100000">
              <a:off x="570161" y="3651612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18" name="四角形: 角を丸くする 632">
                <a:extLst>
                  <a:ext uri="{FF2B5EF4-FFF2-40B4-BE49-F238E27FC236}">
                    <a16:creationId xmlns:a16="http://schemas.microsoft.com/office/drawing/2014/main" xmlns="" id="{FEDD5961-D8CC-1342-B699-BF2C900F30A4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19" name="直線コネクタ 718">
                <a:extLst>
                  <a:ext uri="{FF2B5EF4-FFF2-40B4-BE49-F238E27FC236}">
                    <a16:creationId xmlns:a16="http://schemas.microsoft.com/office/drawing/2014/main" xmlns="" id="{6661369A-A986-D9F0-D058-E1034B0A12DA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09" name="グループ化 708">
              <a:extLst>
                <a:ext uri="{FF2B5EF4-FFF2-40B4-BE49-F238E27FC236}">
                  <a16:creationId xmlns:a16="http://schemas.microsoft.com/office/drawing/2014/main" xmlns="" id="{6480712F-9A28-D773-B5F3-DD77B38C7244}"/>
                </a:ext>
              </a:extLst>
            </p:cNvPr>
            <p:cNvGrpSpPr/>
            <p:nvPr/>
          </p:nvGrpSpPr>
          <p:grpSpPr>
            <a:xfrm rot="18900000">
              <a:off x="324188" y="339805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16" name="四角形: 角を丸くする 635">
                <a:extLst>
                  <a:ext uri="{FF2B5EF4-FFF2-40B4-BE49-F238E27FC236}">
                    <a16:creationId xmlns:a16="http://schemas.microsoft.com/office/drawing/2014/main" xmlns="" id="{C24AAB7A-72CD-0677-4A3D-65447DF97514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17" name="直線コネクタ 716">
                <a:extLst>
                  <a:ext uri="{FF2B5EF4-FFF2-40B4-BE49-F238E27FC236}">
                    <a16:creationId xmlns:a16="http://schemas.microsoft.com/office/drawing/2014/main" xmlns="" id="{30F42948-FA0D-0A80-9C56-FA08A051AF86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0" name="グループ化 709">
              <a:extLst>
                <a:ext uri="{FF2B5EF4-FFF2-40B4-BE49-F238E27FC236}">
                  <a16:creationId xmlns:a16="http://schemas.microsoft.com/office/drawing/2014/main" xmlns="" id="{E2B10D2F-F316-F908-D168-ED79FC1F9836}"/>
                </a:ext>
              </a:extLst>
            </p:cNvPr>
            <p:cNvGrpSpPr/>
            <p:nvPr/>
          </p:nvGrpSpPr>
          <p:grpSpPr>
            <a:xfrm rot="2700000">
              <a:off x="570160" y="340618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14" name="四角形: 角を丸くする 638">
                <a:extLst>
                  <a:ext uri="{FF2B5EF4-FFF2-40B4-BE49-F238E27FC236}">
                    <a16:creationId xmlns:a16="http://schemas.microsoft.com/office/drawing/2014/main" xmlns="" id="{2E68F885-DFC1-AF77-2B4B-53D2F5B681B4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15" name="直線コネクタ 714">
                <a:extLst>
                  <a:ext uri="{FF2B5EF4-FFF2-40B4-BE49-F238E27FC236}">
                    <a16:creationId xmlns:a16="http://schemas.microsoft.com/office/drawing/2014/main" xmlns="" id="{AAC6AA37-40B5-D5CB-C3F4-9571C23E87C9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1" name="グループ化 710">
              <a:extLst>
                <a:ext uri="{FF2B5EF4-FFF2-40B4-BE49-F238E27FC236}">
                  <a16:creationId xmlns:a16="http://schemas.microsoft.com/office/drawing/2014/main" xmlns="" id="{6F92E638-7CD9-F630-A118-DD585F50182C}"/>
                </a:ext>
              </a:extLst>
            </p:cNvPr>
            <p:cNvGrpSpPr/>
            <p:nvPr/>
          </p:nvGrpSpPr>
          <p:grpSpPr>
            <a:xfrm rot="13500000">
              <a:off x="328371" y="3643481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12" name="四角形: 角を丸くする 193">
                <a:extLst>
                  <a:ext uri="{FF2B5EF4-FFF2-40B4-BE49-F238E27FC236}">
                    <a16:creationId xmlns:a16="http://schemas.microsoft.com/office/drawing/2014/main" xmlns="" id="{302DAB59-5718-8CB8-4CF2-CE6E7FFDC4A9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13" name="直線コネクタ 712">
                <a:extLst>
                  <a:ext uri="{FF2B5EF4-FFF2-40B4-BE49-F238E27FC236}">
                    <a16:creationId xmlns:a16="http://schemas.microsoft.com/office/drawing/2014/main" xmlns="" id="{08C49F62-11D3-BF6C-DB4D-F7D397BBAC8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20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28985" y="5167268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1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28985" y="5214240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2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28985" y="5259095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3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28985" y="5308184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4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32028" y="5355156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5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32028" y="5402128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6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32028" y="5446983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7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32028" y="5496072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8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35360" y="5546277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9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35361" y="5593847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0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35361" y="5640819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1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35361" y="5685674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2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6433085" y="5156427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3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6433085" y="5203399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4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6433085" y="5248254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5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6433085" y="5297343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6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6433085" y="5334970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71" name="グループ化 470">
            <a:extLst>
              <a:ext uri="{FF2B5EF4-FFF2-40B4-BE49-F238E27FC236}">
                <a16:creationId xmlns="" xmlns:a16="http://schemas.microsoft.com/office/drawing/2014/main" id="{917A6E7E-7DBB-59E2-F85E-232B6895424C}"/>
              </a:ext>
            </a:extLst>
          </p:cNvPr>
          <p:cNvGrpSpPr/>
          <p:nvPr/>
        </p:nvGrpSpPr>
        <p:grpSpPr>
          <a:xfrm rot="16200000">
            <a:off x="5134652" y="5946004"/>
            <a:ext cx="199205" cy="84005"/>
            <a:chOff x="2457596" y="4220131"/>
            <a:chExt cx="221580" cy="134463"/>
          </a:xfrm>
        </p:grpSpPr>
        <p:sp>
          <p:nvSpPr>
            <p:cNvPr id="472" name="正方形/長方形 471">
              <a:extLst>
                <a:ext uri="{FF2B5EF4-FFF2-40B4-BE49-F238E27FC236}">
                  <a16:creationId xmlns="" xmlns:a16="http://schemas.microsoft.com/office/drawing/2014/main" id="{3219399A-4D25-A457-E925-5D4F92969E4B}"/>
                </a:ext>
              </a:extLst>
            </p:cNvPr>
            <p:cNvSpPr/>
            <p:nvPr/>
          </p:nvSpPr>
          <p:spPr>
            <a:xfrm>
              <a:off x="2457596" y="4220131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73" name="正方形/長方形 472">
              <a:extLst>
                <a:ext uri="{FF2B5EF4-FFF2-40B4-BE49-F238E27FC236}">
                  <a16:creationId xmlns="" xmlns:a16="http://schemas.microsoft.com/office/drawing/2014/main" id="{8469F8B5-01F5-1A73-797A-2C3EC6642693}"/>
                </a:ext>
              </a:extLst>
            </p:cNvPr>
            <p:cNvSpPr/>
            <p:nvPr/>
          </p:nvSpPr>
          <p:spPr>
            <a:xfrm>
              <a:off x="2458848" y="4264580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74" name="正方形/長方形 473">
              <a:extLst>
                <a:ext uri="{FF2B5EF4-FFF2-40B4-BE49-F238E27FC236}">
                  <a16:creationId xmlns="" xmlns:a16="http://schemas.microsoft.com/office/drawing/2014/main" id="{7B135D72-4891-1C35-F344-8C700AE48E13}"/>
                </a:ext>
              </a:extLst>
            </p:cNvPr>
            <p:cNvSpPr/>
            <p:nvPr/>
          </p:nvSpPr>
          <p:spPr>
            <a:xfrm>
              <a:off x="2457641" y="4308875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475" name="グループ化 474">
            <a:extLst>
              <a:ext uri="{FF2B5EF4-FFF2-40B4-BE49-F238E27FC236}">
                <a16:creationId xmlns="" xmlns:a16="http://schemas.microsoft.com/office/drawing/2014/main" id="{917A6E7E-7DBB-59E2-F85E-232B6895424C}"/>
              </a:ext>
            </a:extLst>
          </p:cNvPr>
          <p:cNvGrpSpPr/>
          <p:nvPr/>
        </p:nvGrpSpPr>
        <p:grpSpPr>
          <a:xfrm rot="16200000">
            <a:off x="5132891" y="6209902"/>
            <a:ext cx="199205" cy="84005"/>
            <a:chOff x="2457596" y="4220131"/>
            <a:chExt cx="221580" cy="134463"/>
          </a:xfrm>
        </p:grpSpPr>
        <p:sp>
          <p:nvSpPr>
            <p:cNvPr id="476" name="正方形/長方形 475">
              <a:extLst>
                <a:ext uri="{FF2B5EF4-FFF2-40B4-BE49-F238E27FC236}">
                  <a16:creationId xmlns="" xmlns:a16="http://schemas.microsoft.com/office/drawing/2014/main" id="{3219399A-4D25-A457-E925-5D4F92969E4B}"/>
                </a:ext>
              </a:extLst>
            </p:cNvPr>
            <p:cNvSpPr/>
            <p:nvPr/>
          </p:nvSpPr>
          <p:spPr>
            <a:xfrm>
              <a:off x="2457596" y="4220131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77" name="正方形/長方形 476">
              <a:extLst>
                <a:ext uri="{FF2B5EF4-FFF2-40B4-BE49-F238E27FC236}">
                  <a16:creationId xmlns="" xmlns:a16="http://schemas.microsoft.com/office/drawing/2014/main" id="{8469F8B5-01F5-1A73-797A-2C3EC6642693}"/>
                </a:ext>
              </a:extLst>
            </p:cNvPr>
            <p:cNvSpPr/>
            <p:nvPr/>
          </p:nvSpPr>
          <p:spPr>
            <a:xfrm>
              <a:off x="2458848" y="4264580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78" name="正方形/長方形 477">
              <a:extLst>
                <a:ext uri="{FF2B5EF4-FFF2-40B4-BE49-F238E27FC236}">
                  <a16:creationId xmlns="" xmlns:a16="http://schemas.microsoft.com/office/drawing/2014/main" id="{7B135D72-4891-1C35-F344-8C700AE48E13}"/>
                </a:ext>
              </a:extLst>
            </p:cNvPr>
            <p:cNvSpPr/>
            <p:nvPr/>
          </p:nvSpPr>
          <p:spPr>
            <a:xfrm>
              <a:off x="2457641" y="4308875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463" name="グループ化 462"/>
          <p:cNvGrpSpPr/>
          <p:nvPr/>
        </p:nvGrpSpPr>
        <p:grpSpPr>
          <a:xfrm rot="5400000">
            <a:off x="5615234" y="3327056"/>
            <a:ext cx="694377" cy="246221"/>
            <a:chOff x="9951521" y="2806243"/>
            <a:chExt cx="694377" cy="246221"/>
          </a:xfrm>
        </p:grpSpPr>
        <p:sp>
          <p:nvSpPr>
            <p:cNvPr id="464" name="Google Shape;930;p1">
              <a:extLst>
                <a:ext uri="{FF2B5EF4-FFF2-40B4-BE49-F238E27FC236}">
                  <a16:creationId xmlns:a16="http://schemas.microsoft.com/office/drawing/2014/main" xmlns="" id="{C49B4BE4-1D83-B0B2-1E25-732E10C9E8A8}"/>
                </a:ext>
              </a:extLst>
            </p:cNvPr>
            <p:cNvSpPr/>
            <p:nvPr userDrawn="1"/>
          </p:nvSpPr>
          <p:spPr>
            <a:xfrm rot="16200000">
              <a:off x="10203990" y="2567289"/>
              <a:ext cx="189439" cy="694377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9525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テキスト ボックス 464">
              <a:extLst>
                <a:ext uri="{FF2B5EF4-FFF2-40B4-BE49-F238E27FC236}">
                  <a16:creationId xmlns:a16="http://schemas.microsoft.com/office/drawing/2014/main" xmlns="" id="{A9519E31-14B5-5363-C70F-012157198A52}"/>
                </a:ext>
              </a:extLst>
            </p:cNvPr>
            <p:cNvSpPr txBox="1"/>
            <p:nvPr userDrawn="1"/>
          </p:nvSpPr>
          <p:spPr>
            <a:xfrm>
              <a:off x="10176720" y="2806243"/>
              <a:ext cx="24397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 smtClean="0"/>
                <a:t>F</a:t>
              </a:r>
              <a:endParaRPr kumimoji="1" lang="ja-JP" altLang="en-US" sz="1000" dirty="0"/>
            </a:p>
          </p:txBody>
        </p:sp>
      </p:grpSp>
      <p:grpSp>
        <p:nvGrpSpPr>
          <p:cNvPr id="466" name="グループ化 465"/>
          <p:cNvGrpSpPr/>
          <p:nvPr/>
        </p:nvGrpSpPr>
        <p:grpSpPr>
          <a:xfrm>
            <a:off x="5391157" y="2922146"/>
            <a:ext cx="694377" cy="246221"/>
            <a:chOff x="9951521" y="2806243"/>
            <a:chExt cx="694377" cy="246221"/>
          </a:xfrm>
        </p:grpSpPr>
        <p:sp>
          <p:nvSpPr>
            <p:cNvPr id="467" name="Google Shape;930;p1">
              <a:extLst>
                <a:ext uri="{FF2B5EF4-FFF2-40B4-BE49-F238E27FC236}">
                  <a16:creationId xmlns:a16="http://schemas.microsoft.com/office/drawing/2014/main" xmlns="" id="{C49B4BE4-1D83-B0B2-1E25-732E10C9E8A8}"/>
                </a:ext>
              </a:extLst>
            </p:cNvPr>
            <p:cNvSpPr/>
            <p:nvPr userDrawn="1"/>
          </p:nvSpPr>
          <p:spPr>
            <a:xfrm rot="16200000">
              <a:off x="10203990" y="2567289"/>
              <a:ext cx="189439" cy="694377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9525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" name="テキスト ボックス 467">
              <a:extLst>
                <a:ext uri="{FF2B5EF4-FFF2-40B4-BE49-F238E27FC236}">
                  <a16:creationId xmlns:a16="http://schemas.microsoft.com/office/drawing/2014/main" xmlns="" id="{A9519E31-14B5-5363-C70F-012157198A52}"/>
                </a:ext>
              </a:extLst>
            </p:cNvPr>
            <p:cNvSpPr txBox="1"/>
            <p:nvPr userDrawn="1"/>
          </p:nvSpPr>
          <p:spPr>
            <a:xfrm>
              <a:off x="10176720" y="2806243"/>
              <a:ext cx="24397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 smtClean="0"/>
                <a:t>F</a:t>
              </a:r>
              <a:endParaRPr kumimoji="1" lang="ja-JP" altLang="en-US" sz="1000" dirty="0"/>
            </a:p>
          </p:txBody>
        </p:sp>
      </p:grpSp>
      <p:grpSp>
        <p:nvGrpSpPr>
          <p:cNvPr id="469" name="グループ化 468"/>
          <p:cNvGrpSpPr/>
          <p:nvPr/>
        </p:nvGrpSpPr>
        <p:grpSpPr>
          <a:xfrm rot="5400000">
            <a:off x="3005664" y="1580274"/>
            <a:ext cx="694377" cy="246221"/>
            <a:chOff x="9951521" y="2806243"/>
            <a:chExt cx="694377" cy="246221"/>
          </a:xfrm>
        </p:grpSpPr>
        <p:sp>
          <p:nvSpPr>
            <p:cNvPr id="470" name="Google Shape;930;p1">
              <a:extLst>
                <a:ext uri="{FF2B5EF4-FFF2-40B4-BE49-F238E27FC236}">
                  <a16:creationId xmlns:a16="http://schemas.microsoft.com/office/drawing/2014/main" xmlns="" id="{C49B4BE4-1D83-B0B2-1E25-732E10C9E8A8}"/>
                </a:ext>
              </a:extLst>
            </p:cNvPr>
            <p:cNvSpPr/>
            <p:nvPr userDrawn="1"/>
          </p:nvSpPr>
          <p:spPr>
            <a:xfrm rot="16200000">
              <a:off x="10203990" y="2567289"/>
              <a:ext cx="189439" cy="694377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9525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テキスト ボックス 478">
              <a:extLst>
                <a:ext uri="{FF2B5EF4-FFF2-40B4-BE49-F238E27FC236}">
                  <a16:creationId xmlns:a16="http://schemas.microsoft.com/office/drawing/2014/main" xmlns="" id="{A9519E31-14B5-5363-C70F-012157198A52}"/>
                </a:ext>
              </a:extLst>
            </p:cNvPr>
            <p:cNvSpPr txBox="1"/>
            <p:nvPr userDrawn="1"/>
          </p:nvSpPr>
          <p:spPr>
            <a:xfrm>
              <a:off x="10176720" y="2806243"/>
              <a:ext cx="24397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 smtClean="0"/>
                <a:t>F</a:t>
              </a:r>
              <a:endParaRPr kumimoji="1" lang="ja-JP" altLang="en-US" sz="1000" dirty="0"/>
            </a:p>
          </p:txBody>
        </p:sp>
      </p:grpSp>
      <p:grpSp>
        <p:nvGrpSpPr>
          <p:cNvPr id="480" name="グループ化 479"/>
          <p:cNvGrpSpPr/>
          <p:nvPr/>
        </p:nvGrpSpPr>
        <p:grpSpPr>
          <a:xfrm rot="5400000">
            <a:off x="2995704" y="2278605"/>
            <a:ext cx="694377" cy="246221"/>
            <a:chOff x="9951521" y="2806243"/>
            <a:chExt cx="694377" cy="246221"/>
          </a:xfrm>
        </p:grpSpPr>
        <p:sp>
          <p:nvSpPr>
            <p:cNvPr id="481" name="Google Shape;930;p1">
              <a:extLst>
                <a:ext uri="{FF2B5EF4-FFF2-40B4-BE49-F238E27FC236}">
                  <a16:creationId xmlns:a16="http://schemas.microsoft.com/office/drawing/2014/main" xmlns="" id="{C49B4BE4-1D83-B0B2-1E25-732E10C9E8A8}"/>
                </a:ext>
              </a:extLst>
            </p:cNvPr>
            <p:cNvSpPr/>
            <p:nvPr userDrawn="1"/>
          </p:nvSpPr>
          <p:spPr>
            <a:xfrm rot="16200000">
              <a:off x="10203990" y="2567289"/>
              <a:ext cx="189439" cy="694377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9525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テキスト ボックス 481">
              <a:extLst>
                <a:ext uri="{FF2B5EF4-FFF2-40B4-BE49-F238E27FC236}">
                  <a16:creationId xmlns:a16="http://schemas.microsoft.com/office/drawing/2014/main" xmlns="" id="{A9519E31-14B5-5363-C70F-012157198A52}"/>
                </a:ext>
              </a:extLst>
            </p:cNvPr>
            <p:cNvSpPr txBox="1"/>
            <p:nvPr userDrawn="1"/>
          </p:nvSpPr>
          <p:spPr>
            <a:xfrm>
              <a:off x="10176720" y="2806243"/>
              <a:ext cx="24397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 smtClean="0"/>
                <a:t>F</a:t>
              </a:r>
              <a:endParaRPr kumimoji="1" lang="ja-JP" altLang="en-US" sz="1000" dirty="0"/>
            </a:p>
          </p:txBody>
        </p:sp>
      </p:grpSp>
      <p:grpSp>
        <p:nvGrpSpPr>
          <p:cNvPr id="483" name="グループ化 482"/>
          <p:cNvGrpSpPr/>
          <p:nvPr/>
        </p:nvGrpSpPr>
        <p:grpSpPr>
          <a:xfrm rot="5400000">
            <a:off x="2994577" y="2971561"/>
            <a:ext cx="694377" cy="246221"/>
            <a:chOff x="9951521" y="2806243"/>
            <a:chExt cx="694377" cy="246221"/>
          </a:xfrm>
        </p:grpSpPr>
        <p:sp>
          <p:nvSpPr>
            <p:cNvPr id="484" name="Google Shape;930;p1">
              <a:extLst>
                <a:ext uri="{FF2B5EF4-FFF2-40B4-BE49-F238E27FC236}">
                  <a16:creationId xmlns:a16="http://schemas.microsoft.com/office/drawing/2014/main" xmlns="" id="{C49B4BE4-1D83-B0B2-1E25-732E10C9E8A8}"/>
                </a:ext>
              </a:extLst>
            </p:cNvPr>
            <p:cNvSpPr/>
            <p:nvPr userDrawn="1"/>
          </p:nvSpPr>
          <p:spPr>
            <a:xfrm rot="16200000">
              <a:off x="10203990" y="2567289"/>
              <a:ext cx="189439" cy="694377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9525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" name="テキスト ボックス 484">
              <a:extLst>
                <a:ext uri="{FF2B5EF4-FFF2-40B4-BE49-F238E27FC236}">
                  <a16:creationId xmlns:a16="http://schemas.microsoft.com/office/drawing/2014/main" xmlns="" id="{A9519E31-14B5-5363-C70F-012157198A52}"/>
                </a:ext>
              </a:extLst>
            </p:cNvPr>
            <p:cNvSpPr txBox="1"/>
            <p:nvPr userDrawn="1"/>
          </p:nvSpPr>
          <p:spPr>
            <a:xfrm>
              <a:off x="10176720" y="2806243"/>
              <a:ext cx="24397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 smtClean="0"/>
                <a:t>F</a:t>
              </a:r>
              <a:endParaRPr kumimoji="1" lang="ja-JP" altLang="en-US" sz="1000" dirty="0"/>
            </a:p>
          </p:txBody>
        </p:sp>
      </p:grpSp>
      <p:grpSp>
        <p:nvGrpSpPr>
          <p:cNvPr id="486" name="グループ化 485"/>
          <p:cNvGrpSpPr/>
          <p:nvPr/>
        </p:nvGrpSpPr>
        <p:grpSpPr>
          <a:xfrm>
            <a:off x="908933" y="1575290"/>
            <a:ext cx="694377" cy="246221"/>
            <a:chOff x="9951521" y="2806243"/>
            <a:chExt cx="694377" cy="246221"/>
          </a:xfrm>
        </p:grpSpPr>
        <p:sp>
          <p:nvSpPr>
            <p:cNvPr id="487" name="Google Shape;930;p1">
              <a:extLst>
                <a:ext uri="{FF2B5EF4-FFF2-40B4-BE49-F238E27FC236}">
                  <a16:creationId xmlns:a16="http://schemas.microsoft.com/office/drawing/2014/main" xmlns="" id="{C49B4BE4-1D83-B0B2-1E25-732E10C9E8A8}"/>
                </a:ext>
              </a:extLst>
            </p:cNvPr>
            <p:cNvSpPr/>
            <p:nvPr userDrawn="1"/>
          </p:nvSpPr>
          <p:spPr>
            <a:xfrm rot="16200000">
              <a:off x="10203990" y="2567289"/>
              <a:ext cx="189439" cy="694377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9525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" name="テキスト ボックス 487">
              <a:extLst>
                <a:ext uri="{FF2B5EF4-FFF2-40B4-BE49-F238E27FC236}">
                  <a16:creationId xmlns:a16="http://schemas.microsoft.com/office/drawing/2014/main" xmlns="" id="{A9519E31-14B5-5363-C70F-012157198A52}"/>
                </a:ext>
              </a:extLst>
            </p:cNvPr>
            <p:cNvSpPr txBox="1"/>
            <p:nvPr userDrawn="1"/>
          </p:nvSpPr>
          <p:spPr>
            <a:xfrm>
              <a:off x="10176720" y="2806243"/>
              <a:ext cx="24397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 smtClean="0"/>
                <a:t>F</a:t>
              </a:r>
              <a:endParaRPr kumimoji="1" lang="ja-JP" altLang="en-US" sz="1000" dirty="0"/>
            </a:p>
          </p:txBody>
        </p:sp>
      </p:grpSp>
      <p:sp>
        <p:nvSpPr>
          <p:cNvPr id="2" name="テキスト ボックス 1"/>
          <p:cNvSpPr txBox="1"/>
          <p:nvPr/>
        </p:nvSpPr>
        <p:spPr>
          <a:xfrm>
            <a:off x="813409" y="1855060"/>
            <a:ext cx="25073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ケータリング場所は以下より</a:t>
            </a:r>
            <a:endParaRPr kumimoji="1" lang="en-US" altLang="ja-JP" sz="1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ja-JP" altLang="en-US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お選び下さい。</a:t>
            </a:r>
            <a:endParaRPr kumimoji="1" lang="en-US" altLang="ja-JP" sz="1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ja-JP" altLang="en-US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①</a:t>
            </a:r>
            <a:r>
              <a:rPr kumimoji="1" lang="en-US" altLang="ja-JP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</a:t>
            </a:r>
            <a:r>
              <a:rPr kumimoji="1" lang="ja-JP" altLang="en-US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ブース前</a:t>
            </a:r>
            <a:endParaRPr kumimoji="1" lang="en-US" altLang="ja-JP" sz="1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ja-JP" altLang="en-US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②柱の周り</a:t>
            </a:r>
            <a:endParaRPr kumimoji="1" lang="ja-JP" altLang="en-US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21203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1079;p1">
            <a:extLst>
              <a:ext uri="{FF2B5EF4-FFF2-40B4-BE49-F238E27FC236}">
                <a16:creationId xmlns:a16="http://schemas.microsoft.com/office/drawing/2014/main" xmlns="" id="{246585D4-C5A5-6267-91DB-D21855B4F089}"/>
              </a:ext>
            </a:extLst>
          </p:cNvPr>
          <p:cNvSpPr/>
          <p:nvPr/>
        </p:nvSpPr>
        <p:spPr>
          <a:xfrm>
            <a:off x="5104067" y="1134187"/>
            <a:ext cx="422060" cy="175631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4" name="Google Shape;1079;p1">
            <a:extLst>
              <a:ext uri="{FF2B5EF4-FFF2-40B4-BE49-F238E27FC236}">
                <a16:creationId xmlns:a16="http://schemas.microsoft.com/office/drawing/2014/main" xmlns="" id="{C8099FB4-DE3B-C81E-8532-BC83F47383C0}"/>
              </a:ext>
            </a:extLst>
          </p:cNvPr>
          <p:cNvSpPr/>
          <p:nvPr/>
        </p:nvSpPr>
        <p:spPr>
          <a:xfrm>
            <a:off x="5528828" y="1134186"/>
            <a:ext cx="422060" cy="175632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5" name="Google Shape;1079;p1">
            <a:extLst>
              <a:ext uri="{FF2B5EF4-FFF2-40B4-BE49-F238E27FC236}">
                <a16:creationId xmlns:a16="http://schemas.microsoft.com/office/drawing/2014/main" xmlns="" id="{246585D4-C5A5-6267-91DB-D21855B4F089}"/>
              </a:ext>
            </a:extLst>
          </p:cNvPr>
          <p:cNvSpPr/>
          <p:nvPr/>
        </p:nvSpPr>
        <p:spPr>
          <a:xfrm>
            <a:off x="5946805" y="1136724"/>
            <a:ext cx="422060" cy="175631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xmlns="" id="{FF9C8925-A4BE-130C-3C10-AC92A4C60855}"/>
              </a:ext>
            </a:extLst>
          </p:cNvPr>
          <p:cNvSpPr txBox="1"/>
          <p:nvPr/>
        </p:nvSpPr>
        <p:spPr>
          <a:xfrm>
            <a:off x="254869" y="230919"/>
            <a:ext cx="7229663" cy="461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1" b="1" dirty="0">
                <a:solidFill>
                  <a:srgbClr val="FF0000"/>
                </a:solidFill>
              </a:rPr>
              <a:t>パーティ形式</a:t>
            </a:r>
            <a:r>
              <a:rPr lang="ja-JP" altLang="en-US" sz="2401" b="1" dirty="0" smtClean="0">
                <a:solidFill>
                  <a:srgbClr val="FF0000"/>
                </a:solidFill>
              </a:rPr>
              <a:t>レイアウト（お客様変更用）</a:t>
            </a:r>
            <a:endParaRPr lang="ja-JP" altLang="en-US" sz="2401" b="1" dirty="0">
              <a:solidFill>
                <a:srgbClr val="FF0000"/>
              </a:solidFill>
            </a:endParaRPr>
          </a:p>
        </p:txBody>
      </p:sp>
      <p:grpSp>
        <p:nvGrpSpPr>
          <p:cNvPr id="447" name="Google Shape;125;p7"/>
          <p:cNvGrpSpPr/>
          <p:nvPr/>
        </p:nvGrpSpPr>
        <p:grpSpPr>
          <a:xfrm rot="10800000">
            <a:off x="4836831" y="4796183"/>
            <a:ext cx="170860" cy="496554"/>
            <a:chOff x="7390562" y="3179388"/>
            <a:chExt cx="127347" cy="300138"/>
          </a:xfrm>
        </p:grpSpPr>
        <p:sp>
          <p:nvSpPr>
            <p:cNvPr id="448" name="Google Shape;126;p7"/>
            <p:cNvSpPr/>
            <p:nvPr/>
          </p:nvSpPr>
          <p:spPr>
            <a:xfrm rot="-5400000">
              <a:off x="7450928" y="3377429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127;p7"/>
            <p:cNvSpPr/>
            <p:nvPr/>
          </p:nvSpPr>
          <p:spPr>
            <a:xfrm rot="-5400000">
              <a:off x="7450927" y="3356733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128;p7"/>
            <p:cNvSpPr/>
            <p:nvPr/>
          </p:nvSpPr>
          <p:spPr>
            <a:xfrm rot="-5400000">
              <a:off x="7450928" y="3397476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51" name="Google Shape;129;p7"/>
            <p:cNvGrpSpPr/>
            <p:nvPr/>
          </p:nvGrpSpPr>
          <p:grpSpPr>
            <a:xfrm rot="-5400000">
              <a:off x="7304166" y="3265783"/>
              <a:ext cx="300138" cy="127347"/>
              <a:chOff x="3076576" y="4720429"/>
              <a:chExt cx="817982" cy="246221"/>
            </a:xfrm>
          </p:grpSpPr>
          <p:sp>
            <p:nvSpPr>
              <p:cNvPr id="452" name="Google Shape;130;p7"/>
              <p:cNvSpPr/>
              <p:nvPr/>
            </p:nvSpPr>
            <p:spPr>
              <a:xfrm>
                <a:off x="3076576" y="4720429"/>
                <a:ext cx="45720" cy="246221"/>
              </a:xfrm>
              <a:prstGeom prst="roundRect">
                <a:avLst>
                  <a:gd name="adj" fmla="val 16667"/>
                </a:avLst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3" name="Google Shape;131;p7"/>
              <p:cNvSpPr/>
              <p:nvPr/>
            </p:nvSpPr>
            <p:spPr>
              <a:xfrm>
                <a:off x="3847282" y="4720429"/>
                <a:ext cx="45720" cy="246221"/>
              </a:xfrm>
              <a:prstGeom prst="roundRect">
                <a:avLst>
                  <a:gd name="adj" fmla="val 16667"/>
                </a:avLst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4" name="Google Shape;132;p7"/>
              <p:cNvSpPr/>
              <p:nvPr/>
            </p:nvSpPr>
            <p:spPr>
              <a:xfrm rot="-5400000">
                <a:off x="3464151" y="4437680"/>
                <a:ext cx="47813" cy="813001"/>
              </a:xfrm>
              <a:prstGeom prst="rect">
                <a:avLst/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55" name="Google Shape;125;p7"/>
          <p:cNvGrpSpPr/>
          <p:nvPr/>
        </p:nvGrpSpPr>
        <p:grpSpPr>
          <a:xfrm rot="10800000">
            <a:off x="4839439" y="5302481"/>
            <a:ext cx="170860" cy="496554"/>
            <a:chOff x="7390562" y="3179388"/>
            <a:chExt cx="127347" cy="300138"/>
          </a:xfrm>
        </p:grpSpPr>
        <p:sp>
          <p:nvSpPr>
            <p:cNvPr id="456" name="Google Shape;126;p7"/>
            <p:cNvSpPr/>
            <p:nvPr/>
          </p:nvSpPr>
          <p:spPr>
            <a:xfrm rot="-5400000">
              <a:off x="7450928" y="3377429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127;p7"/>
            <p:cNvSpPr/>
            <p:nvPr/>
          </p:nvSpPr>
          <p:spPr>
            <a:xfrm rot="-5400000">
              <a:off x="7450927" y="3356733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128;p7"/>
            <p:cNvSpPr/>
            <p:nvPr/>
          </p:nvSpPr>
          <p:spPr>
            <a:xfrm rot="-5400000">
              <a:off x="7450928" y="3397476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59" name="Google Shape;129;p7"/>
            <p:cNvGrpSpPr/>
            <p:nvPr/>
          </p:nvGrpSpPr>
          <p:grpSpPr>
            <a:xfrm rot="-5400000">
              <a:off x="7304166" y="3265783"/>
              <a:ext cx="300138" cy="127347"/>
              <a:chOff x="3076576" y="4720429"/>
              <a:chExt cx="817982" cy="246221"/>
            </a:xfrm>
          </p:grpSpPr>
          <p:sp>
            <p:nvSpPr>
              <p:cNvPr id="460" name="Google Shape;130;p7"/>
              <p:cNvSpPr/>
              <p:nvPr/>
            </p:nvSpPr>
            <p:spPr>
              <a:xfrm>
                <a:off x="3076576" y="4720429"/>
                <a:ext cx="45720" cy="246221"/>
              </a:xfrm>
              <a:prstGeom prst="roundRect">
                <a:avLst>
                  <a:gd name="adj" fmla="val 16667"/>
                </a:avLst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1" name="Google Shape;131;p7"/>
              <p:cNvSpPr/>
              <p:nvPr/>
            </p:nvSpPr>
            <p:spPr>
              <a:xfrm>
                <a:off x="3847282" y="4720429"/>
                <a:ext cx="45720" cy="246221"/>
              </a:xfrm>
              <a:prstGeom prst="roundRect">
                <a:avLst>
                  <a:gd name="adj" fmla="val 16667"/>
                </a:avLst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2" name="Google Shape;132;p7"/>
              <p:cNvSpPr/>
              <p:nvPr/>
            </p:nvSpPr>
            <p:spPr>
              <a:xfrm rot="-5400000">
                <a:off x="3464151" y="4437680"/>
                <a:ext cx="47813" cy="813001"/>
              </a:xfrm>
              <a:prstGeom prst="rect">
                <a:avLst/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491" name="Google Shape;930;p1">
            <a:extLst>
              <a:ext uri="{FF2B5EF4-FFF2-40B4-BE49-F238E27FC236}">
                <a16:creationId xmlns:a16="http://schemas.microsoft.com/office/drawing/2014/main" xmlns="" id="{83AD1732-5B1F-75E6-65BB-F8F981A3C197}"/>
              </a:ext>
            </a:extLst>
          </p:cNvPr>
          <p:cNvSpPr/>
          <p:nvPr/>
        </p:nvSpPr>
        <p:spPr>
          <a:xfrm rot="10800000">
            <a:off x="4993306" y="4437815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2" name="Google Shape;930;p1">
            <a:extLst>
              <a:ext uri="{FF2B5EF4-FFF2-40B4-BE49-F238E27FC236}">
                <a16:creationId xmlns:a16="http://schemas.microsoft.com/office/drawing/2014/main" xmlns="" id="{83AD1732-5B1F-75E6-65BB-F8F981A3C197}"/>
              </a:ext>
            </a:extLst>
          </p:cNvPr>
          <p:cNvSpPr/>
          <p:nvPr/>
        </p:nvSpPr>
        <p:spPr>
          <a:xfrm rot="10800000">
            <a:off x="4988088" y="5140323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02" name="グループ化 501">
            <a:extLst>
              <a:ext uri="{FF2B5EF4-FFF2-40B4-BE49-F238E27FC236}">
                <a16:creationId xmlns="" xmlns:a16="http://schemas.microsoft.com/office/drawing/2014/main" id="{F63305C1-17AE-FB1F-EC6E-844042745E8C}"/>
              </a:ext>
            </a:extLst>
          </p:cNvPr>
          <p:cNvGrpSpPr/>
          <p:nvPr/>
        </p:nvGrpSpPr>
        <p:grpSpPr>
          <a:xfrm>
            <a:off x="3281382" y="4690918"/>
            <a:ext cx="596808" cy="45719"/>
            <a:chOff x="7085413" y="2658776"/>
            <a:chExt cx="663840" cy="45720"/>
          </a:xfrm>
        </p:grpSpPr>
        <p:sp>
          <p:nvSpPr>
            <p:cNvPr id="503" name="正方形/長方形 502">
              <a:extLst>
                <a:ext uri="{FF2B5EF4-FFF2-40B4-BE49-F238E27FC236}">
                  <a16:creationId xmlns="" xmlns:a16="http://schemas.microsoft.com/office/drawing/2014/main" id="{C7EB7A0F-F2FF-D2FA-F5C6-35B52E66B4EB}"/>
                </a:ext>
              </a:extLst>
            </p:cNvPr>
            <p:cNvSpPr/>
            <p:nvPr/>
          </p:nvSpPr>
          <p:spPr>
            <a:xfrm>
              <a:off x="7085413" y="2658776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04" name="正方形/長方形 503">
              <a:extLst>
                <a:ext uri="{FF2B5EF4-FFF2-40B4-BE49-F238E27FC236}">
                  <a16:creationId xmlns="" xmlns:a16="http://schemas.microsoft.com/office/drawing/2014/main" id="{9412088E-27B5-1F7C-2DAA-A68BBEC0BC69}"/>
                </a:ext>
              </a:extLst>
            </p:cNvPr>
            <p:cNvSpPr/>
            <p:nvPr/>
          </p:nvSpPr>
          <p:spPr>
            <a:xfrm>
              <a:off x="7309645" y="2658777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05" name="正方形/長方形 504">
              <a:extLst>
                <a:ext uri="{FF2B5EF4-FFF2-40B4-BE49-F238E27FC236}">
                  <a16:creationId xmlns="" xmlns:a16="http://schemas.microsoft.com/office/drawing/2014/main" id="{1BE84FA7-8DCF-C6E4-5464-ECBA0582BA1F}"/>
                </a:ext>
              </a:extLst>
            </p:cNvPr>
            <p:cNvSpPr/>
            <p:nvPr/>
          </p:nvSpPr>
          <p:spPr>
            <a:xfrm>
              <a:off x="7528925" y="2658776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506" name="グループ化 505">
            <a:extLst>
              <a:ext uri="{FF2B5EF4-FFF2-40B4-BE49-F238E27FC236}">
                <a16:creationId xmlns="" xmlns:a16="http://schemas.microsoft.com/office/drawing/2014/main" id="{F63305C1-17AE-FB1F-EC6E-844042745E8C}"/>
              </a:ext>
            </a:extLst>
          </p:cNvPr>
          <p:cNvGrpSpPr/>
          <p:nvPr/>
        </p:nvGrpSpPr>
        <p:grpSpPr>
          <a:xfrm>
            <a:off x="3680110" y="4649766"/>
            <a:ext cx="596808" cy="45719"/>
            <a:chOff x="7085413" y="2658776"/>
            <a:chExt cx="663840" cy="45720"/>
          </a:xfrm>
        </p:grpSpPr>
        <p:sp>
          <p:nvSpPr>
            <p:cNvPr id="507" name="正方形/長方形 506">
              <a:extLst>
                <a:ext uri="{FF2B5EF4-FFF2-40B4-BE49-F238E27FC236}">
                  <a16:creationId xmlns="" xmlns:a16="http://schemas.microsoft.com/office/drawing/2014/main" id="{C7EB7A0F-F2FF-D2FA-F5C6-35B52E66B4EB}"/>
                </a:ext>
              </a:extLst>
            </p:cNvPr>
            <p:cNvSpPr/>
            <p:nvPr/>
          </p:nvSpPr>
          <p:spPr>
            <a:xfrm>
              <a:off x="7085413" y="2658776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08" name="正方形/長方形 507">
              <a:extLst>
                <a:ext uri="{FF2B5EF4-FFF2-40B4-BE49-F238E27FC236}">
                  <a16:creationId xmlns="" xmlns:a16="http://schemas.microsoft.com/office/drawing/2014/main" id="{9412088E-27B5-1F7C-2DAA-A68BBEC0BC69}"/>
                </a:ext>
              </a:extLst>
            </p:cNvPr>
            <p:cNvSpPr/>
            <p:nvPr/>
          </p:nvSpPr>
          <p:spPr>
            <a:xfrm>
              <a:off x="7309645" y="2658777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09" name="正方形/長方形 508">
              <a:extLst>
                <a:ext uri="{FF2B5EF4-FFF2-40B4-BE49-F238E27FC236}">
                  <a16:creationId xmlns="" xmlns:a16="http://schemas.microsoft.com/office/drawing/2014/main" id="{1BE84FA7-8DCF-C6E4-5464-ECBA0582BA1F}"/>
                </a:ext>
              </a:extLst>
            </p:cNvPr>
            <p:cNvSpPr/>
            <p:nvPr/>
          </p:nvSpPr>
          <p:spPr>
            <a:xfrm>
              <a:off x="7528925" y="2658776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377" name="正方形/長方形 376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3173623" y="4304986"/>
            <a:ext cx="390846" cy="190224"/>
          </a:xfrm>
          <a:prstGeom prst="rect">
            <a:avLst/>
          </a:prstGeom>
          <a:solidFill>
            <a:srgbClr val="826300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78" name="正方形/長方形 377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10800000">
            <a:off x="3276009" y="5034539"/>
            <a:ext cx="390846" cy="190224"/>
          </a:xfrm>
          <a:prstGeom prst="rect">
            <a:avLst/>
          </a:prstGeom>
          <a:solidFill>
            <a:srgbClr val="826300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79" name="正方形/長方形 378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3338849" y="4701574"/>
            <a:ext cx="103164" cy="21809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380" name="グループ化 379"/>
          <p:cNvGrpSpPr/>
          <p:nvPr/>
        </p:nvGrpSpPr>
        <p:grpSpPr>
          <a:xfrm rot="13494469">
            <a:off x="2235575" y="3414945"/>
            <a:ext cx="622866" cy="604536"/>
            <a:chOff x="5145417" y="3015240"/>
            <a:chExt cx="622866" cy="604536"/>
          </a:xfrm>
        </p:grpSpPr>
        <p:sp>
          <p:nvSpPr>
            <p:cNvPr id="381" name="正方形/長方形 380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2700000">
              <a:off x="5416559" y="3107862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382" name="グループ化 381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8100000">
              <a:off x="5588992" y="3268798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02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03" name="直線コネクタ 402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3" name="グループ化 382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8900000">
              <a:off x="5343019" y="3015240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00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01" name="直線コネクタ 400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4" name="グループ化 383">
              <a:extLst>
                <a:ext uri="{FF2B5EF4-FFF2-40B4-BE49-F238E27FC236}">
                  <a16:creationId xmlns:a16="http://schemas.microsoft.com/office/drawing/2014/main" xmlns="" id="{DEBFB0F8-98E7-4917-21EF-666CDDFC8D09}"/>
                </a:ext>
              </a:extLst>
            </p:cNvPr>
            <p:cNvGrpSpPr/>
            <p:nvPr/>
          </p:nvGrpSpPr>
          <p:grpSpPr>
            <a:xfrm rot="2700000">
              <a:off x="5588991" y="3023370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398" name="四角形: 角を丸くする 264">
                <a:extLst>
                  <a:ext uri="{FF2B5EF4-FFF2-40B4-BE49-F238E27FC236}">
                    <a16:creationId xmlns:a16="http://schemas.microsoft.com/office/drawing/2014/main" xmlns="" id="{A6FC379B-A399-F091-C8FC-CA449C214FFE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399" name="直線コネクタ 398">
                <a:extLst>
                  <a:ext uri="{FF2B5EF4-FFF2-40B4-BE49-F238E27FC236}">
                    <a16:creationId xmlns:a16="http://schemas.microsoft.com/office/drawing/2014/main" xmlns="" id="{FB34B2EC-0877-6871-E0F4-49FC06FA1BEC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7" name="正方形/長方形 386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2700000">
              <a:off x="5230456" y="3293046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388" name="グループ化 387">
              <a:extLst>
                <a:ext uri="{FF2B5EF4-FFF2-40B4-BE49-F238E27FC236}">
                  <a16:creationId xmlns:a16="http://schemas.microsoft.com/office/drawing/2014/main" xmlns="" id="{08DD57CA-EB8D-366F-D869-ED594756F50B}"/>
                </a:ext>
              </a:extLst>
            </p:cNvPr>
            <p:cNvGrpSpPr/>
            <p:nvPr/>
          </p:nvGrpSpPr>
          <p:grpSpPr>
            <a:xfrm rot="13500000">
              <a:off x="5156915" y="3437947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396" name="四角形: 角を丸くする 267">
                <a:extLst>
                  <a:ext uri="{FF2B5EF4-FFF2-40B4-BE49-F238E27FC236}">
                    <a16:creationId xmlns:a16="http://schemas.microsoft.com/office/drawing/2014/main" xmlns="" id="{5776739B-B8AA-DABB-88B5-D015A2F0D18F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397" name="直線コネクタ 396">
                <a:extLst>
                  <a:ext uri="{FF2B5EF4-FFF2-40B4-BE49-F238E27FC236}">
                    <a16:creationId xmlns:a16="http://schemas.microsoft.com/office/drawing/2014/main" xmlns="" id="{A1528F44-EE48-CB16-BAC0-2C53DC82D522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9" name="グループ化 388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8900000">
              <a:off x="5165559" y="319552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394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395" name="直線コネクタ 394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0" name="グループ化 389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8100000">
              <a:off x="5406898" y="3428986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391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392" name="直線コネクタ 391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04" name="グループ化 403"/>
          <p:cNvGrpSpPr/>
          <p:nvPr/>
        </p:nvGrpSpPr>
        <p:grpSpPr>
          <a:xfrm>
            <a:off x="1090194" y="4208195"/>
            <a:ext cx="1056637" cy="544020"/>
            <a:chOff x="208889" y="4198429"/>
            <a:chExt cx="1056637" cy="544020"/>
          </a:xfrm>
        </p:grpSpPr>
        <p:sp>
          <p:nvSpPr>
            <p:cNvPr id="405" name="正方形/長方形 404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348283" y="4343561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406" name="グループ化 405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393651" y="4198429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98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99" name="直線コネクタ 498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7" name="グループ化 416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388856" y="4551659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96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97" name="直線コネクタ 496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8" name="グループ化 417">
              <a:extLst>
                <a:ext uri="{FF2B5EF4-FFF2-40B4-BE49-F238E27FC236}">
                  <a16:creationId xmlns:a16="http://schemas.microsoft.com/office/drawing/2014/main" xmlns="" id="{DEBFB0F8-98E7-4917-21EF-666CDDFC8D09}"/>
                </a:ext>
              </a:extLst>
            </p:cNvPr>
            <p:cNvGrpSpPr/>
            <p:nvPr/>
          </p:nvGrpSpPr>
          <p:grpSpPr>
            <a:xfrm rot="16194469">
              <a:off x="220387" y="4372252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94" name="四角形: 角を丸くする 264">
                <a:extLst>
                  <a:ext uri="{FF2B5EF4-FFF2-40B4-BE49-F238E27FC236}">
                    <a16:creationId xmlns:a16="http://schemas.microsoft.com/office/drawing/2014/main" xmlns="" id="{A6FC379B-A399-F091-C8FC-CA449C214FFE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95" name="直線コネクタ 494">
                <a:extLst>
                  <a:ext uri="{FF2B5EF4-FFF2-40B4-BE49-F238E27FC236}">
                    <a16:creationId xmlns:a16="http://schemas.microsoft.com/office/drawing/2014/main" xmlns="" id="{FB34B2EC-0877-6871-E0F4-49FC06FA1BEC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19" name="正方形/長方形 418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610823" y="4343789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420" name="グループ化 419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641815" y="4549255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34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35" name="直線コネクタ 434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1" name="グループ化 420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635705" y="4213529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32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33" name="直線コネクタ 432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22" name="正方形/長方形 421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870346" y="4343561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423" name="グループ化 422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901338" y="4549027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30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31" name="直線コネクタ 430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4" name="グループ化 423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895228" y="4213301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28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29" name="直線コネクタ 428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5" name="グループ化 424">
              <a:extLst>
                <a:ext uri="{FF2B5EF4-FFF2-40B4-BE49-F238E27FC236}">
                  <a16:creationId xmlns:a16="http://schemas.microsoft.com/office/drawing/2014/main" xmlns="" id="{08DD57CA-EB8D-366F-D869-ED594756F50B}"/>
                </a:ext>
              </a:extLst>
            </p:cNvPr>
            <p:cNvGrpSpPr/>
            <p:nvPr/>
          </p:nvGrpSpPr>
          <p:grpSpPr>
            <a:xfrm rot="5394469">
              <a:off x="1086234" y="439012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26" name="四角形: 角を丸くする 267">
                <a:extLst>
                  <a:ext uri="{FF2B5EF4-FFF2-40B4-BE49-F238E27FC236}">
                    <a16:creationId xmlns:a16="http://schemas.microsoft.com/office/drawing/2014/main" xmlns="" id="{5776739B-B8AA-DABB-88B5-D015A2F0D18F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27" name="直線コネクタ 426">
                <a:extLst>
                  <a:ext uri="{FF2B5EF4-FFF2-40B4-BE49-F238E27FC236}">
                    <a16:creationId xmlns:a16="http://schemas.microsoft.com/office/drawing/2014/main" xmlns="" id="{A1528F44-EE48-CB16-BAC0-2C53DC82D522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00" name="グループ化 499"/>
          <p:cNvGrpSpPr/>
          <p:nvPr/>
        </p:nvGrpSpPr>
        <p:grpSpPr>
          <a:xfrm>
            <a:off x="1066902" y="5093327"/>
            <a:ext cx="1305557" cy="544020"/>
            <a:chOff x="163134" y="5140206"/>
            <a:chExt cx="1305557" cy="544020"/>
          </a:xfrm>
        </p:grpSpPr>
        <p:sp>
          <p:nvSpPr>
            <p:cNvPr id="501" name="正方形/長方形 500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302528" y="5285338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596" name="グループ化 595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347896" y="5140206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50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51" name="直線コネクタ 650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97" name="グループ化 596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343101" y="5493436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48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49" name="直線コネクタ 648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98" name="グループ化 597">
              <a:extLst>
                <a:ext uri="{FF2B5EF4-FFF2-40B4-BE49-F238E27FC236}">
                  <a16:creationId xmlns:a16="http://schemas.microsoft.com/office/drawing/2014/main" xmlns="" id="{DEBFB0F8-98E7-4917-21EF-666CDDFC8D09}"/>
                </a:ext>
              </a:extLst>
            </p:cNvPr>
            <p:cNvGrpSpPr/>
            <p:nvPr/>
          </p:nvGrpSpPr>
          <p:grpSpPr>
            <a:xfrm rot="16194469">
              <a:off x="174632" y="5314029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46" name="四角形: 角を丸くする 264">
                <a:extLst>
                  <a:ext uri="{FF2B5EF4-FFF2-40B4-BE49-F238E27FC236}">
                    <a16:creationId xmlns:a16="http://schemas.microsoft.com/office/drawing/2014/main" xmlns="" id="{A6FC379B-A399-F091-C8FC-CA449C214FFE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47" name="直線コネクタ 646">
                <a:extLst>
                  <a:ext uri="{FF2B5EF4-FFF2-40B4-BE49-F238E27FC236}">
                    <a16:creationId xmlns:a16="http://schemas.microsoft.com/office/drawing/2014/main" xmlns="" id="{FB34B2EC-0877-6871-E0F4-49FC06FA1BEC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99" name="正方形/長方形 598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565068" y="5285566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600" name="グループ化 599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596060" y="5491032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44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45" name="直線コネクタ 644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1" name="グループ化 600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589950" y="5155306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42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43" name="直線コネクタ 642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02" name="正方形/長方形 601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824591" y="5285338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603" name="グループ化 602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855583" y="549080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40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41" name="直線コネクタ 640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4" name="グループ化 603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849473" y="5155078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21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22" name="直線コネクタ 621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11" name="正方形/長方形 610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1079289" y="5285337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612" name="グループ化 611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1110281" y="549080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19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20" name="直線コネクタ 619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13" name="グループ化 612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1104171" y="5155077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17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18" name="直線コネクタ 617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14" name="グループ化 613">
              <a:extLst>
                <a:ext uri="{FF2B5EF4-FFF2-40B4-BE49-F238E27FC236}">
                  <a16:creationId xmlns:a16="http://schemas.microsoft.com/office/drawing/2014/main" xmlns="" id="{08DD57CA-EB8D-366F-D869-ED594756F50B}"/>
                </a:ext>
              </a:extLst>
            </p:cNvPr>
            <p:cNvGrpSpPr/>
            <p:nvPr/>
          </p:nvGrpSpPr>
          <p:grpSpPr>
            <a:xfrm rot="5394469">
              <a:off x="1289399" y="532076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15" name="四角形: 角を丸くする 267">
                <a:extLst>
                  <a:ext uri="{FF2B5EF4-FFF2-40B4-BE49-F238E27FC236}">
                    <a16:creationId xmlns:a16="http://schemas.microsoft.com/office/drawing/2014/main" xmlns="" id="{5776739B-B8AA-DABB-88B5-D015A2F0D18F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16" name="直線コネクタ 615">
                <a:extLst>
                  <a:ext uri="{FF2B5EF4-FFF2-40B4-BE49-F238E27FC236}">
                    <a16:creationId xmlns:a16="http://schemas.microsoft.com/office/drawing/2014/main" xmlns="" id="{A1528F44-EE48-CB16-BAC0-2C53DC82D522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52" name="グループ化 651"/>
          <p:cNvGrpSpPr/>
          <p:nvPr/>
        </p:nvGrpSpPr>
        <p:grpSpPr>
          <a:xfrm>
            <a:off x="1256674" y="3412995"/>
            <a:ext cx="432579" cy="444348"/>
            <a:chOff x="316873" y="3398054"/>
            <a:chExt cx="432579" cy="444348"/>
          </a:xfrm>
        </p:grpSpPr>
        <p:sp>
          <p:nvSpPr>
            <p:cNvPr id="653" name="正方形/長方形 652">
              <a:extLst>
                <a:ext uri="{FF2B5EF4-FFF2-40B4-BE49-F238E27FC236}">
                  <a16:creationId xmlns:a16="http://schemas.microsoft.com/office/drawing/2014/main" xmlns="" id="{7363A239-7BC8-A12A-CF8A-771B6FD47249}"/>
                </a:ext>
              </a:extLst>
            </p:cNvPr>
            <p:cNvSpPr/>
            <p:nvPr/>
          </p:nvSpPr>
          <p:spPr>
            <a:xfrm rot="2700000">
              <a:off x="397728" y="3490676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654" name="グループ化 653">
              <a:extLst>
                <a:ext uri="{FF2B5EF4-FFF2-40B4-BE49-F238E27FC236}">
                  <a16:creationId xmlns:a16="http://schemas.microsoft.com/office/drawing/2014/main" xmlns="" id="{8EE0509A-7AD7-1B98-11BA-94C477AB9BFC}"/>
                </a:ext>
              </a:extLst>
            </p:cNvPr>
            <p:cNvGrpSpPr/>
            <p:nvPr/>
          </p:nvGrpSpPr>
          <p:grpSpPr>
            <a:xfrm rot="8100000">
              <a:off x="570161" y="3651612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64" name="四角形: 角を丸くする 632">
                <a:extLst>
                  <a:ext uri="{FF2B5EF4-FFF2-40B4-BE49-F238E27FC236}">
                    <a16:creationId xmlns:a16="http://schemas.microsoft.com/office/drawing/2014/main" xmlns="" id="{FEDD5961-D8CC-1342-B699-BF2C900F30A4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65" name="直線コネクタ 664">
                <a:extLst>
                  <a:ext uri="{FF2B5EF4-FFF2-40B4-BE49-F238E27FC236}">
                    <a16:creationId xmlns:a16="http://schemas.microsoft.com/office/drawing/2014/main" xmlns="" id="{6661369A-A986-D9F0-D058-E1034B0A12DA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55" name="グループ化 654">
              <a:extLst>
                <a:ext uri="{FF2B5EF4-FFF2-40B4-BE49-F238E27FC236}">
                  <a16:creationId xmlns:a16="http://schemas.microsoft.com/office/drawing/2014/main" xmlns="" id="{6480712F-9A28-D773-B5F3-DD77B38C7244}"/>
                </a:ext>
              </a:extLst>
            </p:cNvPr>
            <p:cNvGrpSpPr/>
            <p:nvPr/>
          </p:nvGrpSpPr>
          <p:grpSpPr>
            <a:xfrm rot="18900000">
              <a:off x="324188" y="339805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62" name="四角形: 角を丸くする 635">
                <a:extLst>
                  <a:ext uri="{FF2B5EF4-FFF2-40B4-BE49-F238E27FC236}">
                    <a16:creationId xmlns:a16="http://schemas.microsoft.com/office/drawing/2014/main" xmlns="" id="{C24AAB7A-72CD-0677-4A3D-65447DF97514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63" name="直線コネクタ 662">
                <a:extLst>
                  <a:ext uri="{FF2B5EF4-FFF2-40B4-BE49-F238E27FC236}">
                    <a16:creationId xmlns:a16="http://schemas.microsoft.com/office/drawing/2014/main" xmlns="" id="{30F42948-FA0D-0A80-9C56-FA08A051AF86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56" name="グループ化 655">
              <a:extLst>
                <a:ext uri="{FF2B5EF4-FFF2-40B4-BE49-F238E27FC236}">
                  <a16:creationId xmlns:a16="http://schemas.microsoft.com/office/drawing/2014/main" xmlns="" id="{E2B10D2F-F316-F908-D168-ED79FC1F9836}"/>
                </a:ext>
              </a:extLst>
            </p:cNvPr>
            <p:cNvGrpSpPr/>
            <p:nvPr/>
          </p:nvGrpSpPr>
          <p:grpSpPr>
            <a:xfrm rot="2700000">
              <a:off x="570160" y="340618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60" name="四角形: 角を丸くする 638">
                <a:extLst>
                  <a:ext uri="{FF2B5EF4-FFF2-40B4-BE49-F238E27FC236}">
                    <a16:creationId xmlns:a16="http://schemas.microsoft.com/office/drawing/2014/main" xmlns="" id="{2E68F885-DFC1-AF77-2B4B-53D2F5B681B4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61" name="直線コネクタ 660">
                <a:extLst>
                  <a:ext uri="{FF2B5EF4-FFF2-40B4-BE49-F238E27FC236}">
                    <a16:creationId xmlns:a16="http://schemas.microsoft.com/office/drawing/2014/main" xmlns="" id="{AAC6AA37-40B5-D5CB-C3F4-9571C23E87C9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57" name="グループ化 656">
              <a:extLst>
                <a:ext uri="{FF2B5EF4-FFF2-40B4-BE49-F238E27FC236}">
                  <a16:creationId xmlns:a16="http://schemas.microsoft.com/office/drawing/2014/main" xmlns="" id="{6F92E638-7CD9-F630-A118-DD585F50182C}"/>
                </a:ext>
              </a:extLst>
            </p:cNvPr>
            <p:cNvGrpSpPr/>
            <p:nvPr/>
          </p:nvGrpSpPr>
          <p:grpSpPr>
            <a:xfrm rot="13500000">
              <a:off x="328371" y="3643481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58" name="四角形: 角を丸くする 193">
                <a:extLst>
                  <a:ext uri="{FF2B5EF4-FFF2-40B4-BE49-F238E27FC236}">
                    <a16:creationId xmlns:a16="http://schemas.microsoft.com/office/drawing/2014/main" xmlns="" id="{302DAB59-5718-8CB8-4CF2-CE6E7FFDC4A9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59" name="直線コネクタ 658">
                <a:extLst>
                  <a:ext uri="{FF2B5EF4-FFF2-40B4-BE49-F238E27FC236}">
                    <a16:creationId xmlns:a16="http://schemas.microsoft.com/office/drawing/2014/main" xmlns="" id="{08C49F62-11D3-BF6C-DB4D-F7D397BBAC8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66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28985" y="5167268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7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28985" y="5214240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8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28985" y="5259095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9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28985" y="5308184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0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32028" y="5355156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1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32028" y="5402128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2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32028" y="5446983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3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32028" y="5496072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4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35360" y="5546277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5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35361" y="5593847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6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35361" y="5640819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7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35361" y="5685674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8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6433085" y="5156427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9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6433085" y="5203399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0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6433085" y="5248254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1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6433085" y="5297343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2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6433085" y="5334970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71" name="グループ化 470">
            <a:extLst>
              <a:ext uri="{FF2B5EF4-FFF2-40B4-BE49-F238E27FC236}">
                <a16:creationId xmlns="" xmlns:a16="http://schemas.microsoft.com/office/drawing/2014/main" id="{917A6E7E-7DBB-59E2-F85E-232B6895424C}"/>
              </a:ext>
            </a:extLst>
          </p:cNvPr>
          <p:cNvGrpSpPr/>
          <p:nvPr/>
        </p:nvGrpSpPr>
        <p:grpSpPr>
          <a:xfrm rot="16200000">
            <a:off x="5134652" y="5946004"/>
            <a:ext cx="199205" cy="84005"/>
            <a:chOff x="2457596" y="4220131"/>
            <a:chExt cx="221580" cy="134463"/>
          </a:xfrm>
        </p:grpSpPr>
        <p:sp>
          <p:nvSpPr>
            <p:cNvPr id="472" name="正方形/長方形 471">
              <a:extLst>
                <a:ext uri="{FF2B5EF4-FFF2-40B4-BE49-F238E27FC236}">
                  <a16:creationId xmlns="" xmlns:a16="http://schemas.microsoft.com/office/drawing/2014/main" id="{3219399A-4D25-A457-E925-5D4F92969E4B}"/>
                </a:ext>
              </a:extLst>
            </p:cNvPr>
            <p:cNvSpPr/>
            <p:nvPr/>
          </p:nvSpPr>
          <p:spPr>
            <a:xfrm>
              <a:off x="2457596" y="4220131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73" name="正方形/長方形 472">
              <a:extLst>
                <a:ext uri="{FF2B5EF4-FFF2-40B4-BE49-F238E27FC236}">
                  <a16:creationId xmlns="" xmlns:a16="http://schemas.microsoft.com/office/drawing/2014/main" id="{8469F8B5-01F5-1A73-797A-2C3EC6642693}"/>
                </a:ext>
              </a:extLst>
            </p:cNvPr>
            <p:cNvSpPr/>
            <p:nvPr/>
          </p:nvSpPr>
          <p:spPr>
            <a:xfrm>
              <a:off x="2458848" y="4264580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74" name="正方形/長方形 473">
              <a:extLst>
                <a:ext uri="{FF2B5EF4-FFF2-40B4-BE49-F238E27FC236}">
                  <a16:creationId xmlns="" xmlns:a16="http://schemas.microsoft.com/office/drawing/2014/main" id="{7B135D72-4891-1C35-F344-8C700AE48E13}"/>
                </a:ext>
              </a:extLst>
            </p:cNvPr>
            <p:cNvSpPr/>
            <p:nvPr/>
          </p:nvSpPr>
          <p:spPr>
            <a:xfrm>
              <a:off x="2457641" y="4308875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475" name="グループ化 474">
            <a:extLst>
              <a:ext uri="{FF2B5EF4-FFF2-40B4-BE49-F238E27FC236}">
                <a16:creationId xmlns="" xmlns:a16="http://schemas.microsoft.com/office/drawing/2014/main" id="{917A6E7E-7DBB-59E2-F85E-232B6895424C}"/>
              </a:ext>
            </a:extLst>
          </p:cNvPr>
          <p:cNvGrpSpPr/>
          <p:nvPr/>
        </p:nvGrpSpPr>
        <p:grpSpPr>
          <a:xfrm rot="16200000">
            <a:off x="5132891" y="6209902"/>
            <a:ext cx="199205" cy="84005"/>
            <a:chOff x="2457596" y="4220131"/>
            <a:chExt cx="221580" cy="134463"/>
          </a:xfrm>
        </p:grpSpPr>
        <p:sp>
          <p:nvSpPr>
            <p:cNvPr id="476" name="正方形/長方形 475">
              <a:extLst>
                <a:ext uri="{FF2B5EF4-FFF2-40B4-BE49-F238E27FC236}">
                  <a16:creationId xmlns="" xmlns:a16="http://schemas.microsoft.com/office/drawing/2014/main" id="{3219399A-4D25-A457-E925-5D4F92969E4B}"/>
                </a:ext>
              </a:extLst>
            </p:cNvPr>
            <p:cNvSpPr/>
            <p:nvPr/>
          </p:nvSpPr>
          <p:spPr>
            <a:xfrm>
              <a:off x="2457596" y="4220131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77" name="正方形/長方形 476">
              <a:extLst>
                <a:ext uri="{FF2B5EF4-FFF2-40B4-BE49-F238E27FC236}">
                  <a16:creationId xmlns="" xmlns:a16="http://schemas.microsoft.com/office/drawing/2014/main" id="{8469F8B5-01F5-1A73-797A-2C3EC6642693}"/>
                </a:ext>
              </a:extLst>
            </p:cNvPr>
            <p:cNvSpPr/>
            <p:nvPr/>
          </p:nvSpPr>
          <p:spPr>
            <a:xfrm>
              <a:off x="2458848" y="4264580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78" name="正方形/長方形 477">
              <a:extLst>
                <a:ext uri="{FF2B5EF4-FFF2-40B4-BE49-F238E27FC236}">
                  <a16:creationId xmlns="" xmlns:a16="http://schemas.microsoft.com/office/drawing/2014/main" id="{7B135D72-4891-1C35-F344-8C700AE48E13}"/>
                </a:ext>
              </a:extLst>
            </p:cNvPr>
            <p:cNvSpPr/>
            <p:nvPr/>
          </p:nvSpPr>
          <p:spPr>
            <a:xfrm>
              <a:off x="2457641" y="4308875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463" name="正方形/長方形 462">
            <a:extLst>
              <a:ext uri="{FF2B5EF4-FFF2-40B4-BE49-F238E27FC236}">
                <a16:creationId xmlns:a16="http://schemas.microsoft.com/office/drawing/2014/main" xmlns="" id="{F4189BA7-5860-89EC-77B4-9EE893985333}"/>
              </a:ext>
            </a:extLst>
          </p:cNvPr>
          <p:cNvSpPr/>
          <p:nvPr/>
        </p:nvSpPr>
        <p:spPr>
          <a:xfrm rot="2700000">
            <a:off x="5780461" y="1662376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464" name="グループ化 463">
            <a:extLst>
              <a:ext uri="{FF2B5EF4-FFF2-40B4-BE49-F238E27FC236}">
                <a16:creationId xmlns:a16="http://schemas.microsoft.com/office/drawing/2014/main" xmlns="" id="{2BF812B7-9DF6-1A48-4B53-5366A3F2AA1D}"/>
              </a:ext>
            </a:extLst>
          </p:cNvPr>
          <p:cNvGrpSpPr/>
          <p:nvPr/>
        </p:nvGrpSpPr>
        <p:grpSpPr>
          <a:xfrm rot="8100000">
            <a:off x="5952894" y="1823312"/>
            <a:ext cx="167794" cy="190790"/>
            <a:chOff x="9818032" y="6128939"/>
            <a:chExt cx="186434" cy="211985"/>
          </a:xfrm>
          <a:noFill/>
        </p:grpSpPr>
        <p:sp>
          <p:nvSpPr>
            <p:cNvPr id="465" name="四角形: 角を丸くする 117">
              <a:extLst>
                <a:ext uri="{FF2B5EF4-FFF2-40B4-BE49-F238E27FC236}">
                  <a16:creationId xmlns:a16="http://schemas.microsoft.com/office/drawing/2014/main" xmlns="" id="{4AF1BE51-426F-E0E2-5615-1F815207C5AB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466" name="直線コネクタ 465">
              <a:extLst>
                <a:ext uri="{FF2B5EF4-FFF2-40B4-BE49-F238E27FC236}">
                  <a16:creationId xmlns:a16="http://schemas.microsoft.com/office/drawing/2014/main" xmlns="" id="{43144B8B-4D08-3863-D878-A98468546B3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7" name="グループ化 466">
            <a:extLst>
              <a:ext uri="{FF2B5EF4-FFF2-40B4-BE49-F238E27FC236}">
                <a16:creationId xmlns:a16="http://schemas.microsoft.com/office/drawing/2014/main" xmlns="" id="{88CC91A6-E14B-2439-120A-99306E73A51F}"/>
              </a:ext>
            </a:extLst>
          </p:cNvPr>
          <p:cNvGrpSpPr/>
          <p:nvPr/>
        </p:nvGrpSpPr>
        <p:grpSpPr>
          <a:xfrm rot="18900000">
            <a:off x="5706921" y="1569754"/>
            <a:ext cx="167794" cy="190790"/>
            <a:chOff x="9818032" y="6128939"/>
            <a:chExt cx="186434" cy="211985"/>
          </a:xfrm>
          <a:noFill/>
        </p:grpSpPr>
        <p:sp>
          <p:nvSpPr>
            <p:cNvPr id="468" name="四角形: 角を丸くする 942">
              <a:extLst>
                <a:ext uri="{FF2B5EF4-FFF2-40B4-BE49-F238E27FC236}">
                  <a16:creationId xmlns:a16="http://schemas.microsoft.com/office/drawing/2014/main" xmlns="" id="{C95629D3-38C5-2BE5-FE7F-AFA73E5DCB3F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469" name="直線コネクタ 468">
              <a:extLst>
                <a:ext uri="{FF2B5EF4-FFF2-40B4-BE49-F238E27FC236}">
                  <a16:creationId xmlns:a16="http://schemas.microsoft.com/office/drawing/2014/main" xmlns="" id="{54D98E23-C2B4-5B31-90FD-1B11FD57F20A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0" name="グループ化 469">
            <a:extLst>
              <a:ext uri="{FF2B5EF4-FFF2-40B4-BE49-F238E27FC236}">
                <a16:creationId xmlns:a16="http://schemas.microsoft.com/office/drawing/2014/main" xmlns="" id="{47EA54D8-1333-1917-1A02-AA370D7CD64A}"/>
              </a:ext>
            </a:extLst>
          </p:cNvPr>
          <p:cNvGrpSpPr/>
          <p:nvPr/>
        </p:nvGrpSpPr>
        <p:grpSpPr>
          <a:xfrm rot="2700000">
            <a:off x="5952893" y="1577884"/>
            <a:ext cx="167794" cy="190790"/>
            <a:chOff x="9818032" y="6128939"/>
            <a:chExt cx="186434" cy="211985"/>
          </a:xfrm>
          <a:noFill/>
        </p:grpSpPr>
        <p:sp>
          <p:nvSpPr>
            <p:cNvPr id="479" name="四角形: 角を丸くする 945">
              <a:extLst>
                <a:ext uri="{FF2B5EF4-FFF2-40B4-BE49-F238E27FC236}">
                  <a16:creationId xmlns:a16="http://schemas.microsoft.com/office/drawing/2014/main" xmlns="" id="{FA768B63-8EAB-1D83-25D5-342A6C1AF446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480" name="直線コネクタ 479">
              <a:extLst>
                <a:ext uri="{FF2B5EF4-FFF2-40B4-BE49-F238E27FC236}">
                  <a16:creationId xmlns:a16="http://schemas.microsoft.com/office/drawing/2014/main" xmlns="" id="{34A9C98A-B831-B3D3-93A8-7E7CF3A2A77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1" name="グループ化 480">
            <a:extLst>
              <a:ext uri="{FF2B5EF4-FFF2-40B4-BE49-F238E27FC236}">
                <a16:creationId xmlns:a16="http://schemas.microsoft.com/office/drawing/2014/main" xmlns="" id="{61A32CE0-F0C4-8232-7563-C23F2A9F7E96}"/>
              </a:ext>
            </a:extLst>
          </p:cNvPr>
          <p:cNvGrpSpPr/>
          <p:nvPr/>
        </p:nvGrpSpPr>
        <p:grpSpPr>
          <a:xfrm rot="13500000">
            <a:off x="5711104" y="1815181"/>
            <a:ext cx="167794" cy="190790"/>
            <a:chOff x="9818032" y="6128939"/>
            <a:chExt cx="186434" cy="211985"/>
          </a:xfrm>
          <a:noFill/>
        </p:grpSpPr>
        <p:sp>
          <p:nvSpPr>
            <p:cNvPr id="482" name="四角形: 角を丸くする 948">
              <a:extLst>
                <a:ext uri="{FF2B5EF4-FFF2-40B4-BE49-F238E27FC236}">
                  <a16:creationId xmlns:a16="http://schemas.microsoft.com/office/drawing/2014/main" xmlns="" id="{7C48F0A9-90DF-F00F-2EB3-24EFF0614996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483" name="直線コネクタ 482">
              <a:extLst>
                <a:ext uri="{FF2B5EF4-FFF2-40B4-BE49-F238E27FC236}">
                  <a16:creationId xmlns:a16="http://schemas.microsoft.com/office/drawing/2014/main" xmlns="" id="{B1F6DE9A-B350-AE8B-5BAB-E39212FB4FE7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4" name="正方形/長方形 483">
            <a:extLst>
              <a:ext uri="{FF2B5EF4-FFF2-40B4-BE49-F238E27FC236}">
                <a16:creationId xmlns:a16="http://schemas.microsoft.com/office/drawing/2014/main" xmlns="" id="{A7717D5D-4214-8EA0-646F-91C42B40A69A}"/>
              </a:ext>
            </a:extLst>
          </p:cNvPr>
          <p:cNvSpPr/>
          <p:nvPr/>
        </p:nvSpPr>
        <p:spPr>
          <a:xfrm rot="2700000">
            <a:off x="5780461" y="2337522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485" name="グループ化 484">
            <a:extLst>
              <a:ext uri="{FF2B5EF4-FFF2-40B4-BE49-F238E27FC236}">
                <a16:creationId xmlns:a16="http://schemas.microsoft.com/office/drawing/2014/main" xmlns="" id="{ABCBED3A-BCCB-33F0-AE74-38606C1784C7}"/>
              </a:ext>
            </a:extLst>
          </p:cNvPr>
          <p:cNvGrpSpPr/>
          <p:nvPr/>
        </p:nvGrpSpPr>
        <p:grpSpPr>
          <a:xfrm rot="8100000">
            <a:off x="5952894" y="2498458"/>
            <a:ext cx="167794" cy="190790"/>
            <a:chOff x="9818032" y="6128939"/>
            <a:chExt cx="186434" cy="211985"/>
          </a:xfrm>
          <a:noFill/>
        </p:grpSpPr>
        <p:sp>
          <p:nvSpPr>
            <p:cNvPr id="486" name="四角形: 角を丸くする 952">
              <a:extLst>
                <a:ext uri="{FF2B5EF4-FFF2-40B4-BE49-F238E27FC236}">
                  <a16:creationId xmlns:a16="http://schemas.microsoft.com/office/drawing/2014/main" xmlns="" id="{000BBEC5-052C-3025-39A4-7FA5E5746BE5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487" name="直線コネクタ 486">
              <a:extLst>
                <a:ext uri="{FF2B5EF4-FFF2-40B4-BE49-F238E27FC236}">
                  <a16:creationId xmlns:a16="http://schemas.microsoft.com/office/drawing/2014/main" xmlns="" id="{FA09AA52-0265-E229-7630-6D2BA57B5EFC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8" name="グループ化 487">
            <a:extLst>
              <a:ext uri="{FF2B5EF4-FFF2-40B4-BE49-F238E27FC236}">
                <a16:creationId xmlns:a16="http://schemas.microsoft.com/office/drawing/2014/main" xmlns="" id="{C51BADE2-BB6B-DC48-D090-A167DAB9F140}"/>
              </a:ext>
            </a:extLst>
          </p:cNvPr>
          <p:cNvGrpSpPr/>
          <p:nvPr/>
        </p:nvGrpSpPr>
        <p:grpSpPr>
          <a:xfrm rot="18900000">
            <a:off x="5706921" y="2244900"/>
            <a:ext cx="167794" cy="190790"/>
            <a:chOff x="9818032" y="6128939"/>
            <a:chExt cx="186434" cy="211985"/>
          </a:xfrm>
          <a:noFill/>
        </p:grpSpPr>
        <p:sp>
          <p:nvSpPr>
            <p:cNvPr id="489" name="四角形: 角を丸くする 955">
              <a:extLst>
                <a:ext uri="{FF2B5EF4-FFF2-40B4-BE49-F238E27FC236}">
                  <a16:creationId xmlns:a16="http://schemas.microsoft.com/office/drawing/2014/main" xmlns="" id="{C6E11A05-93BF-BCAD-9E05-792366212D11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490" name="直線コネクタ 489">
              <a:extLst>
                <a:ext uri="{FF2B5EF4-FFF2-40B4-BE49-F238E27FC236}">
                  <a16:creationId xmlns:a16="http://schemas.microsoft.com/office/drawing/2014/main" xmlns="" id="{F88FA26F-D963-ABD5-8998-97FD2696FAB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3" name="グループ化 492">
            <a:extLst>
              <a:ext uri="{FF2B5EF4-FFF2-40B4-BE49-F238E27FC236}">
                <a16:creationId xmlns:a16="http://schemas.microsoft.com/office/drawing/2014/main" xmlns="" id="{9C88A85D-7D9E-4CEB-41DA-C184D5F16550}"/>
              </a:ext>
            </a:extLst>
          </p:cNvPr>
          <p:cNvGrpSpPr/>
          <p:nvPr/>
        </p:nvGrpSpPr>
        <p:grpSpPr>
          <a:xfrm rot="2700000">
            <a:off x="5952893" y="2253030"/>
            <a:ext cx="167794" cy="190790"/>
            <a:chOff x="9818032" y="6128939"/>
            <a:chExt cx="186434" cy="211985"/>
          </a:xfrm>
          <a:noFill/>
        </p:grpSpPr>
        <p:sp>
          <p:nvSpPr>
            <p:cNvPr id="510" name="四角形: 角を丸くする 958">
              <a:extLst>
                <a:ext uri="{FF2B5EF4-FFF2-40B4-BE49-F238E27FC236}">
                  <a16:creationId xmlns:a16="http://schemas.microsoft.com/office/drawing/2014/main" xmlns="" id="{E1F08D17-A75F-859E-E822-DFFA2D63B081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11" name="直線コネクタ 510">
              <a:extLst>
                <a:ext uri="{FF2B5EF4-FFF2-40B4-BE49-F238E27FC236}">
                  <a16:creationId xmlns:a16="http://schemas.microsoft.com/office/drawing/2014/main" xmlns="" id="{0929037F-1070-EC96-9699-398FDC685407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2" name="グループ化 521">
            <a:extLst>
              <a:ext uri="{FF2B5EF4-FFF2-40B4-BE49-F238E27FC236}">
                <a16:creationId xmlns:a16="http://schemas.microsoft.com/office/drawing/2014/main" xmlns="" id="{C8544F5A-087D-4E6D-338C-1AB35FC93FA8}"/>
              </a:ext>
            </a:extLst>
          </p:cNvPr>
          <p:cNvGrpSpPr/>
          <p:nvPr/>
        </p:nvGrpSpPr>
        <p:grpSpPr>
          <a:xfrm rot="13500000">
            <a:off x="5711104" y="2490327"/>
            <a:ext cx="167794" cy="190790"/>
            <a:chOff x="9818032" y="6128939"/>
            <a:chExt cx="186434" cy="211985"/>
          </a:xfrm>
          <a:noFill/>
        </p:grpSpPr>
        <p:sp>
          <p:nvSpPr>
            <p:cNvPr id="523" name="四角形: 角を丸くする 511">
              <a:extLst>
                <a:ext uri="{FF2B5EF4-FFF2-40B4-BE49-F238E27FC236}">
                  <a16:creationId xmlns:a16="http://schemas.microsoft.com/office/drawing/2014/main" xmlns="" id="{1DBEFED5-BFC0-8D70-6909-89C397B196ED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24" name="直線コネクタ 523">
              <a:extLst>
                <a:ext uri="{FF2B5EF4-FFF2-40B4-BE49-F238E27FC236}">
                  <a16:creationId xmlns:a16="http://schemas.microsoft.com/office/drawing/2014/main" xmlns="" id="{6A71CCB6-0583-5B7C-95CF-E9F9F092F62C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5" name="正方形/長方形 524">
            <a:extLst>
              <a:ext uri="{FF2B5EF4-FFF2-40B4-BE49-F238E27FC236}">
                <a16:creationId xmlns:a16="http://schemas.microsoft.com/office/drawing/2014/main" xmlns="" id="{ACFA973C-7AA4-F2E3-72EF-0B8240FAFB31}"/>
              </a:ext>
            </a:extLst>
          </p:cNvPr>
          <p:cNvSpPr/>
          <p:nvPr/>
        </p:nvSpPr>
        <p:spPr>
          <a:xfrm rot="2700000">
            <a:off x="5041443" y="1672779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526" name="グループ化 525">
            <a:extLst>
              <a:ext uri="{FF2B5EF4-FFF2-40B4-BE49-F238E27FC236}">
                <a16:creationId xmlns:a16="http://schemas.microsoft.com/office/drawing/2014/main" xmlns="" id="{DF6769C0-D5FA-18A1-0A15-4FA580E63873}"/>
              </a:ext>
            </a:extLst>
          </p:cNvPr>
          <p:cNvGrpSpPr/>
          <p:nvPr/>
        </p:nvGrpSpPr>
        <p:grpSpPr>
          <a:xfrm rot="8100000">
            <a:off x="5213876" y="1833715"/>
            <a:ext cx="167794" cy="190790"/>
            <a:chOff x="9818032" y="6128939"/>
            <a:chExt cx="186434" cy="211985"/>
          </a:xfrm>
          <a:noFill/>
        </p:grpSpPr>
        <p:sp>
          <p:nvSpPr>
            <p:cNvPr id="583" name="四角形: 角を丸くする 515">
              <a:extLst>
                <a:ext uri="{FF2B5EF4-FFF2-40B4-BE49-F238E27FC236}">
                  <a16:creationId xmlns:a16="http://schemas.microsoft.com/office/drawing/2014/main" xmlns="" id="{24F432FF-8AC7-5605-A661-A9ED790E6568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83" name="直線コネクタ 682">
              <a:extLst>
                <a:ext uri="{FF2B5EF4-FFF2-40B4-BE49-F238E27FC236}">
                  <a16:creationId xmlns:a16="http://schemas.microsoft.com/office/drawing/2014/main" xmlns="" id="{76B885DA-8E86-AC3F-9E12-48D04DFD0738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4" name="グループ化 683">
            <a:extLst>
              <a:ext uri="{FF2B5EF4-FFF2-40B4-BE49-F238E27FC236}">
                <a16:creationId xmlns:a16="http://schemas.microsoft.com/office/drawing/2014/main" xmlns="" id="{E98930B8-FAF1-63BD-D208-CD320A24BFA3}"/>
              </a:ext>
            </a:extLst>
          </p:cNvPr>
          <p:cNvGrpSpPr/>
          <p:nvPr/>
        </p:nvGrpSpPr>
        <p:grpSpPr>
          <a:xfrm rot="18900000">
            <a:off x="4967903" y="1580157"/>
            <a:ext cx="167794" cy="190790"/>
            <a:chOff x="9818032" y="6128939"/>
            <a:chExt cx="186434" cy="211985"/>
          </a:xfrm>
          <a:noFill/>
        </p:grpSpPr>
        <p:sp>
          <p:nvSpPr>
            <p:cNvPr id="685" name="四角形: 角を丸くする 518">
              <a:extLst>
                <a:ext uri="{FF2B5EF4-FFF2-40B4-BE49-F238E27FC236}">
                  <a16:creationId xmlns:a16="http://schemas.microsoft.com/office/drawing/2014/main" xmlns="" id="{BFBD404C-9C60-32BA-1EE1-CA7B55CC5C95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86" name="直線コネクタ 685">
              <a:extLst>
                <a:ext uri="{FF2B5EF4-FFF2-40B4-BE49-F238E27FC236}">
                  <a16:creationId xmlns:a16="http://schemas.microsoft.com/office/drawing/2014/main" xmlns="" id="{8AC0BA13-156F-14D6-CCEE-AE8273A0B20A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7" name="グループ化 686">
            <a:extLst>
              <a:ext uri="{FF2B5EF4-FFF2-40B4-BE49-F238E27FC236}">
                <a16:creationId xmlns:a16="http://schemas.microsoft.com/office/drawing/2014/main" xmlns="" id="{8503B3D3-E624-C02C-AD41-A212A0E47F38}"/>
              </a:ext>
            </a:extLst>
          </p:cNvPr>
          <p:cNvGrpSpPr/>
          <p:nvPr/>
        </p:nvGrpSpPr>
        <p:grpSpPr>
          <a:xfrm rot="2700000">
            <a:off x="5213875" y="1588287"/>
            <a:ext cx="167794" cy="190790"/>
            <a:chOff x="9818032" y="6128939"/>
            <a:chExt cx="186434" cy="211985"/>
          </a:xfrm>
          <a:noFill/>
        </p:grpSpPr>
        <p:sp>
          <p:nvSpPr>
            <p:cNvPr id="688" name="四角形: 角を丸くする 526">
              <a:extLst>
                <a:ext uri="{FF2B5EF4-FFF2-40B4-BE49-F238E27FC236}">
                  <a16:creationId xmlns:a16="http://schemas.microsoft.com/office/drawing/2014/main" xmlns="" id="{7B919E75-A87E-CCA5-0A89-7DAF8838EA43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89" name="直線コネクタ 688">
              <a:extLst>
                <a:ext uri="{FF2B5EF4-FFF2-40B4-BE49-F238E27FC236}">
                  <a16:creationId xmlns:a16="http://schemas.microsoft.com/office/drawing/2014/main" xmlns="" id="{7FA09DA1-25EB-DDC9-2700-F5921C46A007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0" name="グループ化 689">
            <a:extLst>
              <a:ext uri="{FF2B5EF4-FFF2-40B4-BE49-F238E27FC236}">
                <a16:creationId xmlns:a16="http://schemas.microsoft.com/office/drawing/2014/main" xmlns="" id="{D9C3CAC5-1758-22BB-42A7-92E4CFBE7608}"/>
              </a:ext>
            </a:extLst>
          </p:cNvPr>
          <p:cNvGrpSpPr/>
          <p:nvPr/>
        </p:nvGrpSpPr>
        <p:grpSpPr>
          <a:xfrm rot="13500000">
            <a:off x="4972086" y="1825584"/>
            <a:ext cx="167794" cy="190790"/>
            <a:chOff x="9818032" y="6128939"/>
            <a:chExt cx="186434" cy="211985"/>
          </a:xfrm>
          <a:noFill/>
        </p:grpSpPr>
        <p:sp>
          <p:nvSpPr>
            <p:cNvPr id="691" name="四角形: 角を丸くする 529">
              <a:extLst>
                <a:ext uri="{FF2B5EF4-FFF2-40B4-BE49-F238E27FC236}">
                  <a16:creationId xmlns:a16="http://schemas.microsoft.com/office/drawing/2014/main" xmlns="" id="{32F193B5-8DA6-5725-40F0-8A47BA5A67EE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92" name="直線コネクタ 691">
              <a:extLst>
                <a:ext uri="{FF2B5EF4-FFF2-40B4-BE49-F238E27FC236}">
                  <a16:creationId xmlns:a16="http://schemas.microsoft.com/office/drawing/2014/main" xmlns="" id="{6531EF19-E3B4-4F4F-53B3-19273C61F0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3" name="正方形/長方形 692">
            <a:extLst>
              <a:ext uri="{FF2B5EF4-FFF2-40B4-BE49-F238E27FC236}">
                <a16:creationId xmlns:a16="http://schemas.microsoft.com/office/drawing/2014/main" xmlns="" id="{6235ED95-16BB-DAE3-391F-57CDDC6A0E11}"/>
              </a:ext>
            </a:extLst>
          </p:cNvPr>
          <p:cNvSpPr/>
          <p:nvPr/>
        </p:nvSpPr>
        <p:spPr>
          <a:xfrm rot="2700000">
            <a:off x="5041443" y="2347925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694" name="グループ化 693">
            <a:extLst>
              <a:ext uri="{FF2B5EF4-FFF2-40B4-BE49-F238E27FC236}">
                <a16:creationId xmlns:a16="http://schemas.microsoft.com/office/drawing/2014/main" xmlns="" id="{12EC088F-351C-28B2-996D-F1BA3453EFFA}"/>
              </a:ext>
            </a:extLst>
          </p:cNvPr>
          <p:cNvGrpSpPr/>
          <p:nvPr/>
        </p:nvGrpSpPr>
        <p:grpSpPr>
          <a:xfrm rot="8100000">
            <a:off x="5213876" y="2508861"/>
            <a:ext cx="167794" cy="190790"/>
            <a:chOff x="9818032" y="6128939"/>
            <a:chExt cx="186434" cy="211985"/>
          </a:xfrm>
          <a:noFill/>
        </p:grpSpPr>
        <p:sp>
          <p:nvSpPr>
            <p:cNvPr id="695" name="四角形: 角を丸くする 533">
              <a:extLst>
                <a:ext uri="{FF2B5EF4-FFF2-40B4-BE49-F238E27FC236}">
                  <a16:creationId xmlns:a16="http://schemas.microsoft.com/office/drawing/2014/main" xmlns="" id="{005614B6-5D4E-9E5A-D1A2-4105060306D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96" name="直線コネクタ 695">
              <a:extLst>
                <a:ext uri="{FF2B5EF4-FFF2-40B4-BE49-F238E27FC236}">
                  <a16:creationId xmlns:a16="http://schemas.microsoft.com/office/drawing/2014/main" xmlns="" id="{66AD2718-031B-14CD-D02D-D18D86BC19FD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7" name="グループ化 696">
            <a:extLst>
              <a:ext uri="{FF2B5EF4-FFF2-40B4-BE49-F238E27FC236}">
                <a16:creationId xmlns:a16="http://schemas.microsoft.com/office/drawing/2014/main" xmlns="" id="{4336EA81-3711-9C77-76BC-E5AD48ADE309}"/>
              </a:ext>
            </a:extLst>
          </p:cNvPr>
          <p:cNvGrpSpPr/>
          <p:nvPr/>
        </p:nvGrpSpPr>
        <p:grpSpPr>
          <a:xfrm rot="18900000">
            <a:off x="4967903" y="2255303"/>
            <a:ext cx="167794" cy="190790"/>
            <a:chOff x="9818032" y="6128939"/>
            <a:chExt cx="186434" cy="211985"/>
          </a:xfrm>
          <a:noFill/>
        </p:grpSpPr>
        <p:sp>
          <p:nvSpPr>
            <p:cNvPr id="698" name="四角形: 角を丸くする 536">
              <a:extLst>
                <a:ext uri="{FF2B5EF4-FFF2-40B4-BE49-F238E27FC236}">
                  <a16:creationId xmlns:a16="http://schemas.microsoft.com/office/drawing/2014/main" xmlns="" id="{61A2402D-0A16-DC79-C740-D59B5A3BB891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99" name="直線コネクタ 698">
              <a:extLst>
                <a:ext uri="{FF2B5EF4-FFF2-40B4-BE49-F238E27FC236}">
                  <a16:creationId xmlns:a16="http://schemas.microsoft.com/office/drawing/2014/main" xmlns="" id="{069D5501-E1CF-C767-C8C4-AF2C1F4C5F68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0" name="グループ化 699">
            <a:extLst>
              <a:ext uri="{FF2B5EF4-FFF2-40B4-BE49-F238E27FC236}">
                <a16:creationId xmlns:a16="http://schemas.microsoft.com/office/drawing/2014/main" xmlns="" id="{6B684C68-2CF6-9641-9C33-6E54D466C034}"/>
              </a:ext>
            </a:extLst>
          </p:cNvPr>
          <p:cNvGrpSpPr/>
          <p:nvPr/>
        </p:nvGrpSpPr>
        <p:grpSpPr>
          <a:xfrm rot="2700000">
            <a:off x="5213875" y="2263433"/>
            <a:ext cx="167794" cy="190790"/>
            <a:chOff x="9818032" y="6128939"/>
            <a:chExt cx="186434" cy="211985"/>
          </a:xfrm>
          <a:noFill/>
        </p:grpSpPr>
        <p:sp>
          <p:nvSpPr>
            <p:cNvPr id="701" name="四角形: 角を丸くする 539">
              <a:extLst>
                <a:ext uri="{FF2B5EF4-FFF2-40B4-BE49-F238E27FC236}">
                  <a16:creationId xmlns:a16="http://schemas.microsoft.com/office/drawing/2014/main" xmlns="" id="{23C6BC50-AEA0-70E7-2C6A-049072DE82EC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02" name="直線コネクタ 701">
              <a:extLst>
                <a:ext uri="{FF2B5EF4-FFF2-40B4-BE49-F238E27FC236}">
                  <a16:creationId xmlns:a16="http://schemas.microsoft.com/office/drawing/2014/main" xmlns="" id="{AF9F1C53-71D4-B71C-9F86-942B743821B4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3" name="グループ化 702">
            <a:extLst>
              <a:ext uri="{FF2B5EF4-FFF2-40B4-BE49-F238E27FC236}">
                <a16:creationId xmlns:a16="http://schemas.microsoft.com/office/drawing/2014/main" xmlns="" id="{2519EE2D-264B-0975-B5A1-AAA11FAE92F2}"/>
              </a:ext>
            </a:extLst>
          </p:cNvPr>
          <p:cNvGrpSpPr/>
          <p:nvPr/>
        </p:nvGrpSpPr>
        <p:grpSpPr>
          <a:xfrm rot="13500000">
            <a:off x="4972086" y="2500730"/>
            <a:ext cx="167794" cy="190790"/>
            <a:chOff x="9818032" y="6128939"/>
            <a:chExt cx="186434" cy="211985"/>
          </a:xfrm>
          <a:noFill/>
        </p:grpSpPr>
        <p:sp>
          <p:nvSpPr>
            <p:cNvPr id="704" name="四角形: 角を丸くする 542">
              <a:extLst>
                <a:ext uri="{FF2B5EF4-FFF2-40B4-BE49-F238E27FC236}">
                  <a16:creationId xmlns:a16="http://schemas.microsoft.com/office/drawing/2014/main" xmlns="" id="{39296A66-91A4-B9EC-08EB-3A0E89426B45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05" name="直線コネクタ 704">
              <a:extLst>
                <a:ext uri="{FF2B5EF4-FFF2-40B4-BE49-F238E27FC236}">
                  <a16:creationId xmlns:a16="http://schemas.microsoft.com/office/drawing/2014/main" xmlns="" id="{AB46087D-388A-AE66-ACEE-44751DB5B672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6" name="正方形/長方形 705">
            <a:extLst>
              <a:ext uri="{FF2B5EF4-FFF2-40B4-BE49-F238E27FC236}">
                <a16:creationId xmlns:a16="http://schemas.microsoft.com/office/drawing/2014/main" xmlns="" id="{B8B78070-48BD-F8CA-B019-63E63C192CD6}"/>
              </a:ext>
            </a:extLst>
          </p:cNvPr>
          <p:cNvSpPr/>
          <p:nvPr/>
        </p:nvSpPr>
        <p:spPr>
          <a:xfrm rot="2700000">
            <a:off x="5009296" y="3207407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707" name="グループ化 706">
            <a:extLst>
              <a:ext uri="{FF2B5EF4-FFF2-40B4-BE49-F238E27FC236}">
                <a16:creationId xmlns:a16="http://schemas.microsoft.com/office/drawing/2014/main" xmlns="" id="{9B65EF13-FC12-3584-CCA0-E70F7162A7CB}"/>
              </a:ext>
            </a:extLst>
          </p:cNvPr>
          <p:cNvGrpSpPr/>
          <p:nvPr/>
        </p:nvGrpSpPr>
        <p:grpSpPr>
          <a:xfrm rot="8100000">
            <a:off x="5181729" y="3368343"/>
            <a:ext cx="167794" cy="190790"/>
            <a:chOff x="9818032" y="6128939"/>
            <a:chExt cx="186434" cy="211985"/>
          </a:xfrm>
          <a:noFill/>
        </p:grpSpPr>
        <p:sp>
          <p:nvSpPr>
            <p:cNvPr id="708" name="四角形: 角を丸くする 546">
              <a:extLst>
                <a:ext uri="{FF2B5EF4-FFF2-40B4-BE49-F238E27FC236}">
                  <a16:creationId xmlns:a16="http://schemas.microsoft.com/office/drawing/2014/main" xmlns="" id="{B9921260-0E15-7DFA-0693-CE0BF3DF49BB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09" name="直線コネクタ 708">
              <a:extLst>
                <a:ext uri="{FF2B5EF4-FFF2-40B4-BE49-F238E27FC236}">
                  <a16:creationId xmlns:a16="http://schemas.microsoft.com/office/drawing/2014/main" xmlns="" id="{17B2B697-1EF0-0770-91B2-36F0715377F2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0" name="グループ化 709">
            <a:extLst>
              <a:ext uri="{FF2B5EF4-FFF2-40B4-BE49-F238E27FC236}">
                <a16:creationId xmlns:a16="http://schemas.microsoft.com/office/drawing/2014/main" xmlns="" id="{0E57B7DC-4ECB-30CD-19ED-EE447EA3A3C0}"/>
              </a:ext>
            </a:extLst>
          </p:cNvPr>
          <p:cNvGrpSpPr/>
          <p:nvPr/>
        </p:nvGrpSpPr>
        <p:grpSpPr>
          <a:xfrm rot="18900000">
            <a:off x="4935756" y="3114785"/>
            <a:ext cx="167794" cy="190790"/>
            <a:chOff x="9818032" y="6128939"/>
            <a:chExt cx="186434" cy="211985"/>
          </a:xfrm>
          <a:noFill/>
        </p:grpSpPr>
        <p:sp>
          <p:nvSpPr>
            <p:cNvPr id="711" name="四角形: 角を丸くする 549">
              <a:extLst>
                <a:ext uri="{FF2B5EF4-FFF2-40B4-BE49-F238E27FC236}">
                  <a16:creationId xmlns:a16="http://schemas.microsoft.com/office/drawing/2014/main" xmlns="" id="{DC4B453F-D4C7-075C-5A1B-27BE0C86114E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12" name="直線コネクタ 711">
              <a:extLst>
                <a:ext uri="{FF2B5EF4-FFF2-40B4-BE49-F238E27FC236}">
                  <a16:creationId xmlns:a16="http://schemas.microsoft.com/office/drawing/2014/main" xmlns="" id="{D7CBAFF7-8BF6-B376-CB1C-46A60269A2B8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3" name="グループ化 712">
            <a:extLst>
              <a:ext uri="{FF2B5EF4-FFF2-40B4-BE49-F238E27FC236}">
                <a16:creationId xmlns:a16="http://schemas.microsoft.com/office/drawing/2014/main" xmlns="" id="{233C7507-E63B-58C2-9627-C3A506B6CDF7}"/>
              </a:ext>
            </a:extLst>
          </p:cNvPr>
          <p:cNvGrpSpPr/>
          <p:nvPr/>
        </p:nvGrpSpPr>
        <p:grpSpPr>
          <a:xfrm rot="2700000">
            <a:off x="5181728" y="3122915"/>
            <a:ext cx="167794" cy="190790"/>
            <a:chOff x="9818032" y="6128939"/>
            <a:chExt cx="186434" cy="211985"/>
          </a:xfrm>
          <a:noFill/>
        </p:grpSpPr>
        <p:sp>
          <p:nvSpPr>
            <p:cNvPr id="714" name="四角形: 角を丸くする 552">
              <a:extLst>
                <a:ext uri="{FF2B5EF4-FFF2-40B4-BE49-F238E27FC236}">
                  <a16:creationId xmlns:a16="http://schemas.microsoft.com/office/drawing/2014/main" xmlns="" id="{A965FE37-01BD-336C-D5B8-855908F8951B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15" name="直線コネクタ 714">
              <a:extLst>
                <a:ext uri="{FF2B5EF4-FFF2-40B4-BE49-F238E27FC236}">
                  <a16:creationId xmlns:a16="http://schemas.microsoft.com/office/drawing/2014/main" xmlns="" id="{929976AC-0492-2DD2-51D6-5769B08D4FDB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6" name="グループ化 715">
            <a:extLst>
              <a:ext uri="{FF2B5EF4-FFF2-40B4-BE49-F238E27FC236}">
                <a16:creationId xmlns:a16="http://schemas.microsoft.com/office/drawing/2014/main" xmlns="" id="{45502013-0548-2DE0-02FF-635E5C49F470}"/>
              </a:ext>
            </a:extLst>
          </p:cNvPr>
          <p:cNvGrpSpPr/>
          <p:nvPr/>
        </p:nvGrpSpPr>
        <p:grpSpPr>
          <a:xfrm rot="13500000">
            <a:off x="4939939" y="3360212"/>
            <a:ext cx="167794" cy="190790"/>
            <a:chOff x="9818032" y="6128939"/>
            <a:chExt cx="186434" cy="211985"/>
          </a:xfrm>
          <a:noFill/>
        </p:grpSpPr>
        <p:sp>
          <p:nvSpPr>
            <p:cNvPr id="717" name="四角形: 角を丸くする 555">
              <a:extLst>
                <a:ext uri="{FF2B5EF4-FFF2-40B4-BE49-F238E27FC236}">
                  <a16:creationId xmlns:a16="http://schemas.microsoft.com/office/drawing/2014/main" xmlns="" id="{E53659F1-19DE-EF2D-5095-CFEA27AD396F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18" name="直線コネクタ 717">
              <a:extLst>
                <a:ext uri="{FF2B5EF4-FFF2-40B4-BE49-F238E27FC236}">
                  <a16:creationId xmlns:a16="http://schemas.microsoft.com/office/drawing/2014/main" xmlns="" id="{CC5805C5-730B-CDA1-1CED-510F05F6CF27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9" name="正方形/長方形 718">
            <a:extLst>
              <a:ext uri="{FF2B5EF4-FFF2-40B4-BE49-F238E27FC236}">
                <a16:creationId xmlns:a16="http://schemas.microsoft.com/office/drawing/2014/main" xmlns="" id="{607FE0DF-B2A7-1FFC-9510-913782289C48}"/>
              </a:ext>
            </a:extLst>
          </p:cNvPr>
          <p:cNvSpPr/>
          <p:nvPr/>
        </p:nvSpPr>
        <p:spPr>
          <a:xfrm rot="2700000">
            <a:off x="4337640" y="1821830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720" name="グループ化 719">
            <a:extLst>
              <a:ext uri="{FF2B5EF4-FFF2-40B4-BE49-F238E27FC236}">
                <a16:creationId xmlns:a16="http://schemas.microsoft.com/office/drawing/2014/main" xmlns="" id="{B302E5D4-5365-9123-F071-F48C6055EF8D}"/>
              </a:ext>
            </a:extLst>
          </p:cNvPr>
          <p:cNvGrpSpPr/>
          <p:nvPr/>
        </p:nvGrpSpPr>
        <p:grpSpPr>
          <a:xfrm rot="8100000">
            <a:off x="4510073" y="1982766"/>
            <a:ext cx="167794" cy="190790"/>
            <a:chOff x="9818032" y="6128939"/>
            <a:chExt cx="186434" cy="211985"/>
          </a:xfrm>
          <a:noFill/>
        </p:grpSpPr>
        <p:sp>
          <p:nvSpPr>
            <p:cNvPr id="721" name="四角形: 角を丸くする 559">
              <a:extLst>
                <a:ext uri="{FF2B5EF4-FFF2-40B4-BE49-F238E27FC236}">
                  <a16:creationId xmlns:a16="http://schemas.microsoft.com/office/drawing/2014/main" xmlns="" id="{B634051D-4660-408E-7FF8-3F910DA58428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22" name="直線コネクタ 721">
              <a:extLst>
                <a:ext uri="{FF2B5EF4-FFF2-40B4-BE49-F238E27FC236}">
                  <a16:creationId xmlns:a16="http://schemas.microsoft.com/office/drawing/2014/main" xmlns="" id="{DA5384F3-1591-4563-100E-E6C0969FA781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3" name="グループ化 722">
            <a:extLst>
              <a:ext uri="{FF2B5EF4-FFF2-40B4-BE49-F238E27FC236}">
                <a16:creationId xmlns:a16="http://schemas.microsoft.com/office/drawing/2014/main" xmlns="" id="{7FEE1D41-6AC0-0E73-1A8D-078F687C76D3}"/>
              </a:ext>
            </a:extLst>
          </p:cNvPr>
          <p:cNvGrpSpPr/>
          <p:nvPr/>
        </p:nvGrpSpPr>
        <p:grpSpPr>
          <a:xfrm rot="18900000">
            <a:off x="4264100" y="1729208"/>
            <a:ext cx="167794" cy="190790"/>
            <a:chOff x="9818032" y="6128939"/>
            <a:chExt cx="186434" cy="211985"/>
          </a:xfrm>
          <a:noFill/>
        </p:grpSpPr>
        <p:sp>
          <p:nvSpPr>
            <p:cNvPr id="724" name="四角形: 角を丸くする 562">
              <a:extLst>
                <a:ext uri="{FF2B5EF4-FFF2-40B4-BE49-F238E27FC236}">
                  <a16:creationId xmlns:a16="http://schemas.microsoft.com/office/drawing/2014/main" xmlns="" id="{F23BD722-421F-2187-BFBA-960368831213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25" name="直線コネクタ 724">
              <a:extLst>
                <a:ext uri="{FF2B5EF4-FFF2-40B4-BE49-F238E27FC236}">
                  <a16:creationId xmlns:a16="http://schemas.microsoft.com/office/drawing/2014/main" xmlns="" id="{E3AA07D6-741D-62C5-7BB6-4A51B68F2708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6" name="グループ化 725">
            <a:extLst>
              <a:ext uri="{FF2B5EF4-FFF2-40B4-BE49-F238E27FC236}">
                <a16:creationId xmlns:a16="http://schemas.microsoft.com/office/drawing/2014/main" xmlns="" id="{840BD05B-3F5E-FA18-B624-10AE4095BE89}"/>
              </a:ext>
            </a:extLst>
          </p:cNvPr>
          <p:cNvGrpSpPr/>
          <p:nvPr/>
        </p:nvGrpSpPr>
        <p:grpSpPr>
          <a:xfrm rot="2700000">
            <a:off x="4510072" y="1737338"/>
            <a:ext cx="167794" cy="190790"/>
            <a:chOff x="9818032" y="6128939"/>
            <a:chExt cx="186434" cy="211985"/>
          </a:xfrm>
          <a:noFill/>
        </p:grpSpPr>
        <p:sp>
          <p:nvSpPr>
            <p:cNvPr id="727" name="四角形: 角を丸くする 565">
              <a:extLst>
                <a:ext uri="{FF2B5EF4-FFF2-40B4-BE49-F238E27FC236}">
                  <a16:creationId xmlns:a16="http://schemas.microsoft.com/office/drawing/2014/main" xmlns="" id="{39854BE1-0B47-79FF-17F4-98E028440F9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28" name="直線コネクタ 727">
              <a:extLst>
                <a:ext uri="{FF2B5EF4-FFF2-40B4-BE49-F238E27FC236}">
                  <a16:creationId xmlns:a16="http://schemas.microsoft.com/office/drawing/2014/main" xmlns="" id="{1B2C5098-0F0D-822A-1301-9AE5DF08BF94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9" name="グループ化 728">
            <a:extLst>
              <a:ext uri="{FF2B5EF4-FFF2-40B4-BE49-F238E27FC236}">
                <a16:creationId xmlns:a16="http://schemas.microsoft.com/office/drawing/2014/main" xmlns="" id="{4564B1AC-EE41-C653-6BE2-2035D2CFAD6C}"/>
              </a:ext>
            </a:extLst>
          </p:cNvPr>
          <p:cNvGrpSpPr/>
          <p:nvPr/>
        </p:nvGrpSpPr>
        <p:grpSpPr>
          <a:xfrm rot="13500000">
            <a:off x="4268283" y="1974635"/>
            <a:ext cx="167794" cy="190790"/>
            <a:chOff x="9818032" y="6128939"/>
            <a:chExt cx="186434" cy="211985"/>
          </a:xfrm>
          <a:noFill/>
        </p:grpSpPr>
        <p:sp>
          <p:nvSpPr>
            <p:cNvPr id="730" name="四角形: 角を丸くする 568">
              <a:extLst>
                <a:ext uri="{FF2B5EF4-FFF2-40B4-BE49-F238E27FC236}">
                  <a16:creationId xmlns:a16="http://schemas.microsoft.com/office/drawing/2014/main" xmlns="" id="{0F347B4A-6FA0-87E9-92A2-F29FE58AA2A9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31" name="直線コネクタ 730">
              <a:extLst>
                <a:ext uri="{FF2B5EF4-FFF2-40B4-BE49-F238E27FC236}">
                  <a16:creationId xmlns:a16="http://schemas.microsoft.com/office/drawing/2014/main" xmlns="" id="{4858CFBB-2153-1D76-A9AC-DD67E50F5081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2" name="正方形/長方形 731">
            <a:extLst>
              <a:ext uri="{FF2B5EF4-FFF2-40B4-BE49-F238E27FC236}">
                <a16:creationId xmlns:a16="http://schemas.microsoft.com/office/drawing/2014/main" xmlns="" id="{C054D350-5606-1FA2-4B2E-4E7EF7D8D2A0}"/>
              </a:ext>
            </a:extLst>
          </p:cNvPr>
          <p:cNvSpPr/>
          <p:nvPr/>
        </p:nvSpPr>
        <p:spPr>
          <a:xfrm rot="2700000">
            <a:off x="4337640" y="2496976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733" name="グループ化 732">
            <a:extLst>
              <a:ext uri="{FF2B5EF4-FFF2-40B4-BE49-F238E27FC236}">
                <a16:creationId xmlns:a16="http://schemas.microsoft.com/office/drawing/2014/main" xmlns="" id="{6D7416E6-F9EC-1954-B555-D48105CD4D04}"/>
              </a:ext>
            </a:extLst>
          </p:cNvPr>
          <p:cNvGrpSpPr/>
          <p:nvPr/>
        </p:nvGrpSpPr>
        <p:grpSpPr>
          <a:xfrm rot="8100000">
            <a:off x="4510073" y="2657912"/>
            <a:ext cx="167794" cy="190790"/>
            <a:chOff x="9818032" y="6128939"/>
            <a:chExt cx="186434" cy="211985"/>
          </a:xfrm>
          <a:noFill/>
        </p:grpSpPr>
        <p:sp>
          <p:nvSpPr>
            <p:cNvPr id="734" name="四角形: 角を丸くする 572">
              <a:extLst>
                <a:ext uri="{FF2B5EF4-FFF2-40B4-BE49-F238E27FC236}">
                  <a16:creationId xmlns:a16="http://schemas.microsoft.com/office/drawing/2014/main" xmlns="" id="{64176016-7E85-5852-02B7-58F0274182D3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35" name="直線コネクタ 734">
              <a:extLst>
                <a:ext uri="{FF2B5EF4-FFF2-40B4-BE49-F238E27FC236}">
                  <a16:creationId xmlns:a16="http://schemas.microsoft.com/office/drawing/2014/main" xmlns="" id="{F621DF41-BB13-3D94-81A1-A2C321B87C61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6" name="グループ化 735">
            <a:extLst>
              <a:ext uri="{FF2B5EF4-FFF2-40B4-BE49-F238E27FC236}">
                <a16:creationId xmlns:a16="http://schemas.microsoft.com/office/drawing/2014/main" xmlns="" id="{02C99FAF-D2C0-71D2-FD0F-CA95588ED1F2}"/>
              </a:ext>
            </a:extLst>
          </p:cNvPr>
          <p:cNvGrpSpPr/>
          <p:nvPr/>
        </p:nvGrpSpPr>
        <p:grpSpPr>
          <a:xfrm rot="18900000">
            <a:off x="4264100" y="2404354"/>
            <a:ext cx="167794" cy="190790"/>
            <a:chOff x="9818032" y="6128939"/>
            <a:chExt cx="186434" cy="211985"/>
          </a:xfrm>
          <a:noFill/>
        </p:grpSpPr>
        <p:sp>
          <p:nvSpPr>
            <p:cNvPr id="737" name="四角形: 角を丸くする 575">
              <a:extLst>
                <a:ext uri="{FF2B5EF4-FFF2-40B4-BE49-F238E27FC236}">
                  <a16:creationId xmlns:a16="http://schemas.microsoft.com/office/drawing/2014/main" xmlns="" id="{91351EAE-9E05-A54E-473A-F8C5BB8D280C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38" name="直線コネクタ 737">
              <a:extLst>
                <a:ext uri="{FF2B5EF4-FFF2-40B4-BE49-F238E27FC236}">
                  <a16:creationId xmlns:a16="http://schemas.microsoft.com/office/drawing/2014/main" xmlns="" id="{ECEF9FEE-21A4-0318-414E-885442AAE012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9" name="グループ化 738">
            <a:extLst>
              <a:ext uri="{FF2B5EF4-FFF2-40B4-BE49-F238E27FC236}">
                <a16:creationId xmlns:a16="http://schemas.microsoft.com/office/drawing/2014/main" xmlns="" id="{DE5D974C-4862-1151-DFC7-62847EF8F98E}"/>
              </a:ext>
            </a:extLst>
          </p:cNvPr>
          <p:cNvGrpSpPr/>
          <p:nvPr/>
        </p:nvGrpSpPr>
        <p:grpSpPr>
          <a:xfrm rot="2700000">
            <a:off x="4510072" y="2412484"/>
            <a:ext cx="167794" cy="190790"/>
            <a:chOff x="9818032" y="6128939"/>
            <a:chExt cx="186434" cy="211985"/>
          </a:xfrm>
          <a:noFill/>
        </p:grpSpPr>
        <p:sp>
          <p:nvSpPr>
            <p:cNvPr id="740" name="四角形: 角を丸くする 578">
              <a:extLst>
                <a:ext uri="{FF2B5EF4-FFF2-40B4-BE49-F238E27FC236}">
                  <a16:creationId xmlns:a16="http://schemas.microsoft.com/office/drawing/2014/main" xmlns="" id="{CFD2810F-C039-4C05-3C2D-D9840B37D4E2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41" name="直線コネクタ 740">
              <a:extLst>
                <a:ext uri="{FF2B5EF4-FFF2-40B4-BE49-F238E27FC236}">
                  <a16:creationId xmlns:a16="http://schemas.microsoft.com/office/drawing/2014/main" xmlns="" id="{69FA75E4-F961-2157-3704-95E81993FE2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2" name="グループ化 741">
            <a:extLst>
              <a:ext uri="{FF2B5EF4-FFF2-40B4-BE49-F238E27FC236}">
                <a16:creationId xmlns:a16="http://schemas.microsoft.com/office/drawing/2014/main" xmlns="" id="{661D097E-CE1B-ADE0-3384-A925F8BBA07C}"/>
              </a:ext>
            </a:extLst>
          </p:cNvPr>
          <p:cNvGrpSpPr/>
          <p:nvPr/>
        </p:nvGrpSpPr>
        <p:grpSpPr>
          <a:xfrm rot="13500000">
            <a:off x="4268283" y="2649781"/>
            <a:ext cx="167794" cy="190790"/>
            <a:chOff x="9818032" y="6128939"/>
            <a:chExt cx="186434" cy="211985"/>
          </a:xfrm>
          <a:noFill/>
        </p:grpSpPr>
        <p:sp>
          <p:nvSpPr>
            <p:cNvPr id="743" name="四角形: 角を丸くする 581">
              <a:extLst>
                <a:ext uri="{FF2B5EF4-FFF2-40B4-BE49-F238E27FC236}">
                  <a16:creationId xmlns:a16="http://schemas.microsoft.com/office/drawing/2014/main" xmlns="" id="{347D79E1-44CC-F157-FD43-801C3956979F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44" name="直線コネクタ 743">
              <a:extLst>
                <a:ext uri="{FF2B5EF4-FFF2-40B4-BE49-F238E27FC236}">
                  <a16:creationId xmlns:a16="http://schemas.microsoft.com/office/drawing/2014/main" xmlns="" id="{433A6AFC-573C-0FAD-3165-DD468A272883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5" name="正方形/長方形 744">
            <a:extLst>
              <a:ext uri="{FF2B5EF4-FFF2-40B4-BE49-F238E27FC236}">
                <a16:creationId xmlns:a16="http://schemas.microsoft.com/office/drawing/2014/main" xmlns="" id="{F92A2E4B-A884-67F9-6FA6-E48D87D47262}"/>
              </a:ext>
            </a:extLst>
          </p:cNvPr>
          <p:cNvSpPr/>
          <p:nvPr/>
        </p:nvSpPr>
        <p:spPr>
          <a:xfrm rot="2700000">
            <a:off x="4305284" y="3207406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746" name="グループ化 745">
            <a:extLst>
              <a:ext uri="{FF2B5EF4-FFF2-40B4-BE49-F238E27FC236}">
                <a16:creationId xmlns:a16="http://schemas.microsoft.com/office/drawing/2014/main" xmlns="" id="{806EF34E-7C80-015F-E90A-AF6EDA3D970D}"/>
              </a:ext>
            </a:extLst>
          </p:cNvPr>
          <p:cNvGrpSpPr/>
          <p:nvPr/>
        </p:nvGrpSpPr>
        <p:grpSpPr>
          <a:xfrm rot="8100000">
            <a:off x="4477717" y="3368342"/>
            <a:ext cx="167794" cy="190790"/>
            <a:chOff x="9818032" y="6128939"/>
            <a:chExt cx="186434" cy="211985"/>
          </a:xfrm>
          <a:noFill/>
        </p:grpSpPr>
        <p:sp>
          <p:nvSpPr>
            <p:cNvPr id="747" name="四角形: 角を丸くする 607">
              <a:extLst>
                <a:ext uri="{FF2B5EF4-FFF2-40B4-BE49-F238E27FC236}">
                  <a16:creationId xmlns:a16="http://schemas.microsoft.com/office/drawing/2014/main" xmlns="" id="{1C512C27-6B3D-F8F7-98C6-5EE15DAF25C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48" name="直線コネクタ 747">
              <a:extLst>
                <a:ext uri="{FF2B5EF4-FFF2-40B4-BE49-F238E27FC236}">
                  <a16:creationId xmlns:a16="http://schemas.microsoft.com/office/drawing/2014/main" xmlns="" id="{0A207C9D-8F2A-248E-36B7-8AB808166333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9" name="グループ化 748">
            <a:extLst>
              <a:ext uri="{FF2B5EF4-FFF2-40B4-BE49-F238E27FC236}">
                <a16:creationId xmlns:a16="http://schemas.microsoft.com/office/drawing/2014/main" xmlns="" id="{EE4231DC-A27F-5A56-54E6-962DAF897754}"/>
              </a:ext>
            </a:extLst>
          </p:cNvPr>
          <p:cNvGrpSpPr/>
          <p:nvPr/>
        </p:nvGrpSpPr>
        <p:grpSpPr>
          <a:xfrm rot="18900000">
            <a:off x="4231744" y="3114784"/>
            <a:ext cx="167794" cy="190790"/>
            <a:chOff x="9818032" y="6128939"/>
            <a:chExt cx="186434" cy="211985"/>
          </a:xfrm>
          <a:noFill/>
        </p:grpSpPr>
        <p:sp>
          <p:nvSpPr>
            <p:cNvPr id="750" name="四角形: 角を丸くする 622">
              <a:extLst>
                <a:ext uri="{FF2B5EF4-FFF2-40B4-BE49-F238E27FC236}">
                  <a16:creationId xmlns:a16="http://schemas.microsoft.com/office/drawing/2014/main" xmlns="" id="{27F486C9-841B-37F6-CC84-2B6F6A2ED06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51" name="直線コネクタ 750">
              <a:extLst>
                <a:ext uri="{FF2B5EF4-FFF2-40B4-BE49-F238E27FC236}">
                  <a16:creationId xmlns:a16="http://schemas.microsoft.com/office/drawing/2014/main" xmlns="" id="{729EDC77-5FFF-5262-8F37-46E06DDF0D03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2" name="グループ化 751">
            <a:extLst>
              <a:ext uri="{FF2B5EF4-FFF2-40B4-BE49-F238E27FC236}">
                <a16:creationId xmlns:a16="http://schemas.microsoft.com/office/drawing/2014/main" xmlns="" id="{C75366BA-7F29-33FC-1BEC-83A99FEE70C6}"/>
              </a:ext>
            </a:extLst>
          </p:cNvPr>
          <p:cNvGrpSpPr/>
          <p:nvPr/>
        </p:nvGrpSpPr>
        <p:grpSpPr>
          <a:xfrm rot="2700000">
            <a:off x="4477716" y="3122914"/>
            <a:ext cx="167794" cy="190790"/>
            <a:chOff x="9818032" y="6128939"/>
            <a:chExt cx="186434" cy="211985"/>
          </a:xfrm>
          <a:noFill/>
        </p:grpSpPr>
        <p:sp>
          <p:nvSpPr>
            <p:cNvPr id="753" name="四角形: 角を丸くする 625">
              <a:extLst>
                <a:ext uri="{FF2B5EF4-FFF2-40B4-BE49-F238E27FC236}">
                  <a16:creationId xmlns:a16="http://schemas.microsoft.com/office/drawing/2014/main" xmlns="" id="{2774C5C9-0E3A-4F77-334A-80B50BE431B1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54" name="直線コネクタ 753">
              <a:extLst>
                <a:ext uri="{FF2B5EF4-FFF2-40B4-BE49-F238E27FC236}">
                  <a16:creationId xmlns:a16="http://schemas.microsoft.com/office/drawing/2014/main" xmlns="" id="{5B76F087-E129-8FDF-A8A6-BF7B91E783D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5" name="グループ化 754">
            <a:extLst>
              <a:ext uri="{FF2B5EF4-FFF2-40B4-BE49-F238E27FC236}">
                <a16:creationId xmlns:a16="http://schemas.microsoft.com/office/drawing/2014/main" xmlns="" id="{1B8B9D74-5889-4709-2A06-8390A202A432}"/>
              </a:ext>
            </a:extLst>
          </p:cNvPr>
          <p:cNvGrpSpPr/>
          <p:nvPr/>
        </p:nvGrpSpPr>
        <p:grpSpPr>
          <a:xfrm rot="13500000">
            <a:off x="4235927" y="3360211"/>
            <a:ext cx="167794" cy="190790"/>
            <a:chOff x="9818032" y="6128939"/>
            <a:chExt cx="186434" cy="211985"/>
          </a:xfrm>
          <a:noFill/>
        </p:grpSpPr>
        <p:sp>
          <p:nvSpPr>
            <p:cNvPr id="756" name="四角形: 角を丸くする 628">
              <a:extLst>
                <a:ext uri="{FF2B5EF4-FFF2-40B4-BE49-F238E27FC236}">
                  <a16:creationId xmlns:a16="http://schemas.microsoft.com/office/drawing/2014/main" xmlns="" id="{8A2D4056-C146-BC83-986E-111D790B639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57" name="直線コネクタ 756">
              <a:extLst>
                <a:ext uri="{FF2B5EF4-FFF2-40B4-BE49-F238E27FC236}">
                  <a16:creationId xmlns:a16="http://schemas.microsoft.com/office/drawing/2014/main" xmlns="" id="{57BEB93D-CF92-4ED9-D0A3-453BAB0FF75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58" name="正方形/長方形 757">
            <a:extLst>
              <a:ext uri="{FF2B5EF4-FFF2-40B4-BE49-F238E27FC236}">
                <a16:creationId xmlns:a16="http://schemas.microsoft.com/office/drawing/2014/main" xmlns="" id="{7363A239-7BC8-A12A-CF8A-771B6FD47249}"/>
              </a:ext>
            </a:extLst>
          </p:cNvPr>
          <p:cNvSpPr/>
          <p:nvPr/>
        </p:nvSpPr>
        <p:spPr>
          <a:xfrm rot="2700000">
            <a:off x="3673057" y="1427062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759" name="グループ化 758">
            <a:extLst>
              <a:ext uri="{FF2B5EF4-FFF2-40B4-BE49-F238E27FC236}">
                <a16:creationId xmlns:a16="http://schemas.microsoft.com/office/drawing/2014/main" xmlns="" id="{8EE0509A-7AD7-1B98-11BA-94C477AB9BFC}"/>
              </a:ext>
            </a:extLst>
          </p:cNvPr>
          <p:cNvGrpSpPr/>
          <p:nvPr/>
        </p:nvGrpSpPr>
        <p:grpSpPr>
          <a:xfrm rot="8100000">
            <a:off x="3845490" y="1587998"/>
            <a:ext cx="167794" cy="190790"/>
            <a:chOff x="9818032" y="6128939"/>
            <a:chExt cx="186434" cy="211985"/>
          </a:xfrm>
          <a:noFill/>
        </p:grpSpPr>
        <p:sp>
          <p:nvSpPr>
            <p:cNvPr id="760" name="四角形: 角を丸くする 632">
              <a:extLst>
                <a:ext uri="{FF2B5EF4-FFF2-40B4-BE49-F238E27FC236}">
                  <a16:creationId xmlns:a16="http://schemas.microsoft.com/office/drawing/2014/main" xmlns="" id="{FEDD5961-D8CC-1342-B699-BF2C900F30A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61" name="直線コネクタ 760">
              <a:extLst>
                <a:ext uri="{FF2B5EF4-FFF2-40B4-BE49-F238E27FC236}">
                  <a16:creationId xmlns:a16="http://schemas.microsoft.com/office/drawing/2014/main" xmlns="" id="{6661369A-A986-D9F0-D058-E1034B0A12DA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2" name="グループ化 761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8900000">
            <a:off x="3599517" y="1334440"/>
            <a:ext cx="167794" cy="190790"/>
            <a:chOff x="9818032" y="6128939"/>
            <a:chExt cx="186434" cy="211985"/>
          </a:xfrm>
          <a:noFill/>
        </p:grpSpPr>
        <p:sp>
          <p:nvSpPr>
            <p:cNvPr id="763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64" name="直線コネクタ 763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5" name="グループ化 764">
            <a:extLst>
              <a:ext uri="{FF2B5EF4-FFF2-40B4-BE49-F238E27FC236}">
                <a16:creationId xmlns:a16="http://schemas.microsoft.com/office/drawing/2014/main" xmlns="" id="{E2B10D2F-F316-F908-D168-ED79FC1F9836}"/>
              </a:ext>
            </a:extLst>
          </p:cNvPr>
          <p:cNvGrpSpPr/>
          <p:nvPr/>
        </p:nvGrpSpPr>
        <p:grpSpPr>
          <a:xfrm rot="2700000">
            <a:off x="3845489" y="1342570"/>
            <a:ext cx="167794" cy="190790"/>
            <a:chOff x="9818032" y="6128939"/>
            <a:chExt cx="186434" cy="211985"/>
          </a:xfrm>
          <a:noFill/>
        </p:grpSpPr>
        <p:sp>
          <p:nvSpPr>
            <p:cNvPr id="766" name="四角形: 角を丸くする 638">
              <a:extLst>
                <a:ext uri="{FF2B5EF4-FFF2-40B4-BE49-F238E27FC236}">
                  <a16:creationId xmlns:a16="http://schemas.microsoft.com/office/drawing/2014/main" xmlns="" id="{2E68F885-DFC1-AF77-2B4B-53D2F5B681B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67" name="直線コネクタ 766">
              <a:extLst>
                <a:ext uri="{FF2B5EF4-FFF2-40B4-BE49-F238E27FC236}">
                  <a16:creationId xmlns:a16="http://schemas.microsoft.com/office/drawing/2014/main" xmlns="" id="{AAC6AA37-40B5-D5CB-C3F4-9571C23E87C9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8" name="グループ化 767">
            <a:extLst>
              <a:ext uri="{FF2B5EF4-FFF2-40B4-BE49-F238E27FC236}">
                <a16:creationId xmlns:a16="http://schemas.microsoft.com/office/drawing/2014/main" xmlns="" id="{6F92E638-7CD9-F630-A118-DD585F50182C}"/>
              </a:ext>
            </a:extLst>
          </p:cNvPr>
          <p:cNvGrpSpPr/>
          <p:nvPr/>
        </p:nvGrpSpPr>
        <p:grpSpPr>
          <a:xfrm rot="13500000">
            <a:off x="3603700" y="1579867"/>
            <a:ext cx="167794" cy="190790"/>
            <a:chOff x="9818032" y="6128939"/>
            <a:chExt cx="186434" cy="211985"/>
          </a:xfrm>
          <a:noFill/>
        </p:grpSpPr>
        <p:sp>
          <p:nvSpPr>
            <p:cNvPr id="769" name="四角形: 角を丸くする 193">
              <a:extLst>
                <a:ext uri="{FF2B5EF4-FFF2-40B4-BE49-F238E27FC236}">
                  <a16:creationId xmlns:a16="http://schemas.microsoft.com/office/drawing/2014/main" xmlns="" id="{302DAB59-5718-8CB8-4CF2-CE6E7FFDC4A9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70" name="直線コネクタ 769">
              <a:extLst>
                <a:ext uri="{FF2B5EF4-FFF2-40B4-BE49-F238E27FC236}">
                  <a16:creationId xmlns:a16="http://schemas.microsoft.com/office/drawing/2014/main" xmlns="" id="{08C49F62-11D3-BF6C-DB4D-F7D397BBAC81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1" name="正方形/長方形 770">
            <a:extLst>
              <a:ext uri="{FF2B5EF4-FFF2-40B4-BE49-F238E27FC236}">
                <a16:creationId xmlns:a16="http://schemas.microsoft.com/office/drawing/2014/main" xmlns="" id="{5BD5B9B6-C367-523C-CF8A-05B563F49E8C}"/>
              </a:ext>
            </a:extLst>
          </p:cNvPr>
          <p:cNvSpPr/>
          <p:nvPr/>
        </p:nvSpPr>
        <p:spPr>
          <a:xfrm rot="2700000">
            <a:off x="3673057" y="2102208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772" name="グループ化 771">
            <a:extLst>
              <a:ext uri="{FF2B5EF4-FFF2-40B4-BE49-F238E27FC236}">
                <a16:creationId xmlns:a16="http://schemas.microsoft.com/office/drawing/2014/main" xmlns="" id="{D4352C34-EFF5-1739-70AD-794E1DDECE96}"/>
              </a:ext>
            </a:extLst>
          </p:cNvPr>
          <p:cNvGrpSpPr/>
          <p:nvPr/>
        </p:nvGrpSpPr>
        <p:grpSpPr>
          <a:xfrm rot="8100000">
            <a:off x="3845490" y="2263144"/>
            <a:ext cx="167794" cy="190790"/>
            <a:chOff x="9818032" y="6128939"/>
            <a:chExt cx="186434" cy="211985"/>
          </a:xfrm>
          <a:noFill/>
        </p:grpSpPr>
        <p:sp>
          <p:nvSpPr>
            <p:cNvPr id="773" name="四角形: 角を丸くする 197">
              <a:extLst>
                <a:ext uri="{FF2B5EF4-FFF2-40B4-BE49-F238E27FC236}">
                  <a16:creationId xmlns:a16="http://schemas.microsoft.com/office/drawing/2014/main" xmlns="" id="{745D580C-0D4D-4ED7-C74C-984CDCE9AA2E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74" name="直線コネクタ 773">
              <a:extLst>
                <a:ext uri="{FF2B5EF4-FFF2-40B4-BE49-F238E27FC236}">
                  <a16:creationId xmlns:a16="http://schemas.microsoft.com/office/drawing/2014/main" xmlns="" id="{1023C531-6A1E-3B45-5894-10245D6C3141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5" name="グループ化 774">
            <a:extLst>
              <a:ext uri="{FF2B5EF4-FFF2-40B4-BE49-F238E27FC236}">
                <a16:creationId xmlns:a16="http://schemas.microsoft.com/office/drawing/2014/main" xmlns="" id="{DED284FB-AB85-D827-2BE2-70A7330E3DC4}"/>
              </a:ext>
            </a:extLst>
          </p:cNvPr>
          <p:cNvGrpSpPr/>
          <p:nvPr/>
        </p:nvGrpSpPr>
        <p:grpSpPr>
          <a:xfrm rot="18900000">
            <a:off x="3599517" y="2009586"/>
            <a:ext cx="167794" cy="190790"/>
            <a:chOff x="9818032" y="6128939"/>
            <a:chExt cx="186434" cy="211985"/>
          </a:xfrm>
          <a:noFill/>
        </p:grpSpPr>
        <p:sp>
          <p:nvSpPr>
            <p:cNvPr id="776" name="四角形: 角を丸くする 200">
              <a:extLst>
                <a:ext uri="{FF2B5EF4-FFF2-40B4-BE49-F238E27FC236}">
                  <a16:creationId xmlns:a16="http://schemas.microsoft.com/office/drawing/2014/main" xmlns="" id="{548E0FD7-ABAD-872B-E7C9-787D95D3B0E7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77" name="直線コネクタ 776">
              <a:extLst>
                <a:ext uri="{FF2B5EF4-FFF2-40B4-BE49-F238E27FC236}">
                  <a16:creationId xmlns:a16="http://schemas.microsoft.com/office/drawing/2014/main" xmlns="" id="{1501A08E-6511-F048-FAB9-E417DCE887AD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8" name="グループ化 777">
            <a:extLst>
              <a:ext uri="{FF2B5EF4-FFF2-40B4-BE49-F238E27FC236}">
                <a16:creationId xmlns:a16="http://schemas.microsoft.com/office/drawing/2014/main" xmlns="" id="{E796DFAF-A6B6-EF68-D9A0-A24E6F06FE7B}"/>
              </a:ext>
            </a:extLst>
          </p:cNvPr>
          <p:cNvGrpSpPr/>
          <p:nvPr/>
        </p:nvGrpSpPr>
        <p:grpSpPr>
          <a:xfrm rot="2700000">
            <a:off x="3845489" y="2017716"/>
            <a:ext cx="167794" cy="190790"/>
            <a:chOff x="9818032" y="6128939"/>
            <a:chExt cx="186434" cy="211985"/>
          </a:xfrm>
          <a:noFill/>
        </p:grpSpPr>
        <p:sp>
          <p:nvSpPr>
            <p:cNvPr id="779" name="四角形: 角を丸くする 203">
              <a:extLst>
                <a:ext uri="{FF2B5EF4-FFF2-40B4-BE49-F238E27FC236}">
                  <a16:creationId xmlns:a16="http://schemas.microsoft.com/office/drawing/2014/main" xmlns="" id="{C88B7040-F32A-388A-97F0-8A1E813D169F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80" name="直線コネクタ 779">
              <a:extLst>
                <a:ext uri="{FF2B5EF4-FFF2-40B4-BE49-F238E27FC236}">
                  <a16:creationId xmlns:a16="http://schemas.microsoft.com/office/drawing/2014/main" xmlns="" id="{7CFD0586-4D6A-E6B4-EA3F-12E979063CA7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1" name="グループ化 780">
            <a:extLst>
              <a:ext uri="{FF2B5EF4-FFF2-40B4-BE49-F238E27FC236}">
                <a16:creationId xmlns:a16="http://schemas.microsoft.com/office/drawing/2014/main" xmlns="" id="{FC430240-F7FA-51CC-3C8F-08846BED9C29}"/>
              </a:ext>
            </a:extLst>
          </p:cNvPr>
          <p:cNvGrpSpPr/>
          <p:nvPr/>
        </p:nvGrpSpPr>
        <p:grpSpPr>
          <a:xfrm rot="13500000">
            <a:off x="3603700" y="2255013"/>
            <a:ext cx="167794" cy="190790"/>
            <a:chOff x="9818032" y="6128939"/>
            <a:chExt cx="186434" cy="211985"/>
          </a:xfrm>
          <a:noFill/>
        </p:grpSpPr>
        <p:sp>
          <p:nvSpPr>
            <p:cNvPr id="782" name="四角形: 角を丸くする 206">
              <a:extLst>
                <a:ext uri="{FF2B5EF4-FFF2-40B4-BE49-F238E27FC236}">
                  <a16:creationId xmlns:a16="http://schemas.microsoft.com/office/drawing/2014/main" xmlns="" id="{92A1590D-4858-1E0B-5D21-3BEF49702132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83" name="直線コネクタ 782">
              <a:extLst>
                <a:ext uri="{FF2B5EF4-FFF2-40B4-BE49-F238E27FC236}">
                  <a16:creationId xmlns:a16="http://schemas.microsoft.com/office/drawing/2014/main" xmlns="" id="{3CB474CA-904F-63EE-350D-B07DD384B915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4" name="正方形/長方形 783">
            <a:extLst>
              <a:ext uri="{FF2B5EF4-FFF2-40B4-BE49-F238E27FC236}">
                <a16:creationId xmlns:a16="http://schemas.microsoft.com/office/drawing/2014/main" xmlns="" id="{BD200644-76E6-6E17-6A77-5C7ED0895834}"/>
              </a:ext>
            </a:extLst>
          </p:cNvPr>
          <p:cNvSpPr/>
          <p:nvPr/>
        </p:nvSpPr>
        <p:spPr>
          <a:xfrm rot="2700000">
            <a:off x="3680640" y="2773894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785" name="グループ化 784">
            <a:extLst>
              <a:ext uri="{FF2B5EF4-FFF2-40B4-BE49-F238E27FC236}">
                <a16:creationId xmlns:a16="http://schemas.microsoft.com/office/drawing/2014/main" xmlns="" id="{C4690B4D-EEE6-54BD-D732-E8E9C6B2E80C}"/>
              </a:ext>
            </a:extLst>
          </p:cNvPr>
          <p:cNvGrpSpPr/>
          <p:nvPr/>
        </p:nvGrpSpPr>
        <p:grpSpPr>
          <a:xfrm rot="8100000">
            <a:off x="3853073" y="2934830"/>
            <a:ext cx="167794" cy="190790"/>
            <a:chOff x="9818032" y="6128939"/>
            <a:chExt cx="186434" cy="211985"/>
          </a:xfrm>
          <a:noFill/>
        </p:grpSpPr>
        <p:sp>
          <p:nvSpPr>
            <p:cNvPr id="786" name="四角形: 角を丸くする 210">
              <a:extLst>
                <a:ext uri="{FF2B5EF4-FFF2-40B4-BE49-F238E27FC236}">
                  <a16:creationId xmlns:a16="http://schemas.microsoft.com/office/drawing/2014/main" xmlns="" id="{45044B24-6FAE-90D3-FD5A-25F8ADE0A10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87" name="直線コネクタ 786">
              <a:extLst>
                <a:ext uri="{FF2B5EF4-FFF2-40B4-BE49-F238E27FC236}">
                  <a16:creationId xmlns:a16="http://schemas.microsoft.com/office/drawing/2014/main" xmlns="" id="{A04E7421-83A1-40DE-287D-A286E3406793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8" name="グループ化 787">
            <a:extLst>
              <a:ext uri="{FF2B5EF4-FFF2-40B4-BE49-F238E27FC236}">
                <a16:creationId xmlns:a16="http://schemas.microsoft.com/office/drawing/2014/main" xmlns="" id="{3BD828F7-4E46-A649-65A7-4C9812B90ECC}"/>
              </a:ext>
            </a:extLst>
          </p:cNvPr>
          <p:cNvGrpSpPr/>
          <p:nvPr/>
        </p:nvGrpSpPr>
        <p:grpSpPr>
          <a:xfrm rot="18900000">
            <a:off x="3607100" y="2681272"/>
            <a:ext cx="167794" cy="190790"/>
            <a:chOff x="9818032" y="6128939"/>
            <a:chExt cx="186434" cy="211985"/>
          </a:xfrm>
          <a:noFill/>
        </p:grpSpPr>
        <p:sp>
          <p:nvSpPr>
            <p:cNvPr id="789" name="四角形: 角を丸くする 213">
              <a:extLst>
                <a:ext uri="{FF2B5EF4-FFF2-40B4-BE49-F238E27FC236}">
                  <a16:creationId xmlns:a16="http://schemas.microsoft.com/office/drawing/2014/main" xmlns="" id="{844CAC92-EC23-DD95-1C1F-E7E53E6311A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90" name="直線コネクタ 789">
              <a:extLst>
                <a:ext uri="{FF2B5EF4-FFF2-40B4-BE49-F238E27FC236}">
                  <a16:creationId xmlns:a16="http://schemas.microsoft.com/office/drawing/2014/main" xmlns="" id="{05A0A0B8-2AD4-5AD3-F7F2-BA313791645E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1" name="グループ化 790">
            <a:extLst>
              <a:ext uri="{FF2B5EF4-FFF2-40B4-BE49-F238E27FC236}">
                <a16:creationId xmlns:a16="http://schemas.microsoft.com/office/drawing/2014/main" xmlns="" id="{4ED3684C-F51D-46F9-5A88-D1FF8A712F99}"/>
              </a:ext>
            </a:extLst>
          </p:cNvPr>
          <p:cNvGrpSpPr/>
          <p:nvPr/>
        </p:nvGrpSpPr>
        <p:grpSpPr>
          <a:xfrm rot="2700000">
            <a:off x="3853072" y="2689402"/>
            <a:ext cx="167794" cy="190790"/>
            <a:chOff x="9818032" y="6128939"/>
            <a:chExt cx="186434" cy="211985"/>
          </a:xfrm>
          <a:noFill/>
        </p:grpSpPr>
        <p:sp>
          <p:nvSpPr>
            <p:cNvPr id="792" name="四角形: 角を丸くする 217">
              <a:extLst>
                <a:ext uri="{FF2B5EF4-FFF2-40B4-BE49-F238E27FC236}">
                  <a16:creationId xmlns:a16="http://schemas.microsoft.com/office/drawing/2014/main" xmlns="" id="{E45B22A5-7F04-1069-7E34-9B26FE39F2F9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93" name="直線コネクタ 792">
              <a:extLst>
                <a:ext uri="{FF2B5EF4-FFF2-40B4-BE49-F238E27FC236}">
                  <a16:creationId xmlns:a16="http://schemas.microsoft.com/office/drawing/2014/main" xmlns="" id="{99AA5084-FD01-8AD0-B8D3-770C87A65C8F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4" name="グループ化 793">
            <a:extLst>
              <a:ext uri="{FF2B5EF4-FFF2-40B4-BE49-F238E27FC236}">
                <a16:creationId xmlns:a16="http://schemas.microsoft.com/office/drawing/2014/main" xmlns="" id="{872B3122-F2CF-8CB3-E46E-FE37E93E059D}"/>
              </a:ext>
            </a:extLst>
          </p:cNvPr>
          <p:cNvGrpSpPr/>
          <p:nvPr/>
        </p:nvGrpSpPr>
        <p:grpSpPr>
          <a:xfrm rot="13500000">
            <a:off x="3611283" y="2926699"/>
            <a:ext cx="167794" cy="190790"/>
            <a:chOff x="9818032" y="6128939"/>
            <a:chExt cx="186434" cy="211985"/>
          </a:xfrm>
          <a:noFill/>
        </p:grpSpPr>
        <p:sp>
          <p:nvSpPr>
            <p:cNvPr id="795" name="四角形: 角を丸くする 220">
              <a:extLst>
                <a:ext uri="{FF2B5EF4-FFF2-40B4-BE49-F238E27FC236}">
                  <a16:creationId xmlns:a16="http://schemas.microsoft.com/office/drawing/2014/main" xmlns="" id="{A6112E8C-A61E-A084-FCE5-21318E96F81C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96" name="直線コネクタ 795">
              <a:extLst>
                <a:ext uri="{FF2B5EF4-FFF2-40B4-BE49-F238E27FC236}">
                  <a16:creationId xmlns:a16="http://schemas.microsoft.com/office/drawing/2014/main" xmlns="" id="{C334DE41-A489-564F-9FC2-582459276EBF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7" name="正方形/長方形 796">
            <a:extLst>
              <a:ext uri="{FF2B5EF4-FFF2-40B4-BE49-F238E27FC236}">
                <a16:creationId xmlns:a16="http://schemas.microsoft.com/office/drawing/2014/main" xmlns="" id="{127067D8-A4E8-165B-FB81-50733114DFDF}"/>
              </a:ext>
            </a:extLst>
          </p:cNvPr>
          <p:cNvSpPr/>
          <p:nvPr/>
        </p:nvSpPr>
        <p:spPr>
          <a:xfrm rot="2700000">
            <a:off x="6492056" y="1662374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798" name="グループ化 797">
            <a:extLst>
              <a:ext uri="{FF2B5EF4-FFF2-40B4-BE49-F238E27FC236}">
                <a16:creationId xmlns:a16="http://schemas.microsoft.com/office/drawing/2014/main" xmlns="" id="{3531F0C4-7893-5F56-F2DF-876617A6AA2F}"/>
              </a:ext>
            </a:extLst>
          </p:cNvPr>
          <p:cNvGrpSpPr/>
          <p:nvPr/>
        </p:nvGrpSpPr>
        <p:grpSpPr>
          <a:xfrm rot="8100000">
            <a:off x="6664489" y="1823310"/>
            <a:ext cx="167794" cy="190790"/>
            <a:chOff x="9818032" y="6128939"/>
            <a:chExt cx="186434" cy="211985"/>
          </a:xfrm>
          <a:noFill/>
        </p:grpSpPr>
        <p:sp>
          <p:nvSpPr>
            <p:cNvPr id="799" name="四角形: 角を丸くする 224">
              <a:extLst>
                <a:ext uri="{FF2B5EF4-FFF2-40B4-BE49-F238E27FC236}">
                  <a16:creationId xmlns:a16="http://schemas.microsoft.com/office/drawing/2014/main" xmlns="" id="{ABD80F08-5255-69F5-CD71-49F0D5B82426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00" name="直線コネクタ 799">
              <a:extLst>
                <a:ext uri="{FF2B5EF4-FFF2-40B4-BE49-F238E27FC236}">
                  <a16:creationId xmlns:a16="http://schemas.microsoft.com/office/drawing/2014/main" xmlns="" id="{EE1BEFF5-0378-AAD2-4971-0B50B952BBD3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1" name="グループ化 800">
            <a:extLst>
              <a:ext uri="{FF2B5EF4-FFF2-40B4-BE49-F238E27FC236}">
                <a16:creationId xmlns:a16="http://schemas.microsoft.com/office/drawing/2014/main" xmlns="" id="{EC9BC13C-9893-1AA7-C2A6-FE96964BFC80}"/>
              </a:ext>
            </a:extLst>
          </p:cNvPr>
          <p:cNvGrpSpPr/>
          <p:nvPr/>
        </p:nvGrpSpPr>
        <p:grpSpPr>
          <a:xfrm rot="18900000">
            <a:off x="6418516" y="1569752"/>
            <a:ext cx="167794" cy="190790"/>
            <a:chOff x="9818032" y="6128939"/>
            <a:chExt cx="186434" cy="211985"/>
          </a:xfrm>
          <a:noFill/>
        </p:grpSpPr>
        <p:sp>
          <p:nvSpPr>
            <p:cNvPr id="802" name="四角形: 角を丸くする 231">
              <a:extLst>
                <a:ext uri="{FF2B5EF4-FFF2-40B4-BE49-F238E27FC236}">
                  <a16:creationId xmlns:a16="http://schemas.microsoft.com/office/drawing/2014/main" xmlns="" id="{D80F0376-6C6B-86B1-8C12-34FFAE26A812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03" name="直線コネクタ 802">
              <a:extLst>
                <a:ext uri="{FF2B5EF4-FFF2-40B4-BE49-F238E27FC236}">
                  <a16:creationId xmlns:a16="http://schemas.microsoft.com/office/drawing/2014/main" xmlns="" id="{854989A4-8348-C9C3-EEDA-03171DF0FB02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4" name="グループ化 803">
            <a:extLst>
              <a:ext uri="{FF2B5EF4-FFF2-40B4-BE49-F238E27FC236}">
                <a16:creationId xmlns:a16="http://schemas.microsoft.com/office/drawing/2014/main" xmlns="" id="{4147894D-19AA-5B21-C478-59103FD6F65F}"/>
              </a:ext>
            </a:extLst>
          </p:cNvPr>
          <p:cNvGrpSpPr/>
          <p:nvPr/>
        </p:nvGrpSpPr>
        <p:grpSpPr>
          <a:xfrm rot="2700000">
            <a:off x="6664488" y="1577882"/>
            <a:ext cx="167794" cy="190790"/>
            <a:chOff x="9818032" y="6128939"/>
            <a:chExt cx="186434" cy="211985"/>
          </a:xfrm>
          <a:noFill/>
        </p:grpSpPr>
        <p:sp>
          <p:nvSpPr>
            <p:cNvPr id="805" name="四角形: 角を丸くする 234">
              <a:extLst>
                <a:ext uri="{FF2B5EF4-FFF2-40B4-BE49-F238E27FC236}">
                  <a16:creationId xmlns:a16="http://schemas.microsoft.com/office/drawing/2014/main" xmlns="" id="{7BBC0274-657F-9317-16A4-11A18B461D33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06" name="直線コネクタ 805">
              <a:extLst>
                <a:ext uri="{FF2B5EF4-FFF2-40B4-BE49-F238E27FC236}">
                  <a16:creationId xmlns:a16="http://schemas.microsoft.com/office/drawing/2014/main" xmlns="" id="{52C1BC1C-6592-8429-08C0-6F8025C6FD2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7" name="グループ化 806">
            <a:extLst>
              <a:ext uri="{FF2B5EF4-FFF2-40B4-BE49-F238E27FC236}">
                <a16:creationId xmlns:a16="http://schemas.microsoft.com/office/drawing/2014/main" xmlns="" id="{050B09CC-EE23-D652-2BB3-1B5F3A47ECC4}"/>
              </a:ext>
            </a:extLst>
          </p:cNvPr>
          <p:cNvGrpSpPr/>
          <p:nvPr/>
        </p:nvGrpSpPr>
        <p:grpSpPr>
          <a:xfrm rot="13500000">
            <a:off x="6422699" y="1815179"/>
            <a:ext cx="167794" cy="190790"/>
            <a:chOff x="9818032" y="6128939"/>
            <a:chExt cx="186434" cy="211985"/>
          </a:xfrm>
          <a:noFill/>
        </p:grpSpPr>
        <p:sp>
          <p:nvSpPr>
            <p:cNvPr id="808" name="四角形: 角を丸くする 237">
              <a:extLst>
                <a:ext uri="{FF2B5EF4-FFF2-40B4-BE49-F238E27FC236}">
                  <a16:creationId xmlns:a16="http://schemas.microsoft.com/office/drawing/2014/main" xmlns="" id="{33047059-238F-545A-8F04-B4FCE57E5FD6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09" name="直線コネクタ 808">
              <a:extLst>
                <a:ext uri="{FF2B5EF4-FFF2-40B4-BE49-F238E27FC236}">
                  <a16:creationId xmlns:a16="http://schemas.microsoft.com/office/drawing/2014/main" xmlns="" id="{E56C3C88-DDF7-F66B-2092-7DFFCB7C3238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0" name="正方形/長方形 809">
            <a:extLst>
              <a:ext uri="{FF2B5EF4-FFF2-40B4-BE49-F238E27FC236}">
                <a16:creationId xmlns:a16="http://schemas.microsoft.com/office/drawing/2014/main" xmlns="" id="{C8C4AF83-388F-685C-AD70-BD606BF7749B}"/>
              </a:ext>
            </a:extLst>
          </p:cNvPr>
          <p:cNvSpPr/>
          <p:nvPr/>
        </p:nvSpPr>
        <p:spPr>
          <a:xfrm rot="2700000">
            <a:off x="6492056" y="2337520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811" name="グループ化 810">
            <a:extLst>
              <a:ext uri="{FF2B5EF4-FFF2-40B4-BE49-F238E27FC236}">
                <a16:creationId xmlns:a16="http://schemas.microsoft.com/office/drawing/2014/main" xmlns="" id="{503F60FA-2E2E-B44A-A7D2-BFD7989B1DE9}"/>
              </a:ext>
            </a:extLst>
          </p:cNvPr>
          <p:cNvGrpSpPr/>
          <p:nvPr/>
        </p:nvGrpSpPr>
        <p:grpSpPr>
          <a:xfrm rot="8100000">
            <a:off x="6664489" y="2498456"/>
            <a:ext cx="167794" cy="190790"/>
            <a:chOff x="9818032" y="6128939"/>
            <a:chExt cx="186434" cy="211985"/>
          </a:xfrm>
          <a:noFill/>
        </p:grpSpPr>
        <p:sp>
          <p:nvSpPr>
            <p:cNvPr id="812" name="四角形: 角を丸くする 242">
              <a:extLst>
                <a:ext uri="{FF2B5EF4-FFF2-40B4-BE49-F238E27FC236}">
                  <a16:creationId xmlns:a16="http://schemas.microsoft.com/office/drawing/2014/main" xmlns="" id="{CF0D4436-4007-B356-274D-2352173D444E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13" name="直線コネクタ 812">
              <a:extLst>
                <a:ext uri="{FF2B5EF4-FFF2-40B4-BE49-F238E27FC236}">
                  <a16:creationId xmlns:a16="http://schemas.microsoft.com/office/drawing/2014/main" xmlns="" id="{DFF5ED29-2076-63E6-A59E-A4A8315AA5CC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4" name="グループ化 813">
            <a:extLst>
              <a:ext uri="{FF2B5EF4-FFF2-40B4-BE49-F238E27FC236}">
                <a16:creationId xmlns:a16="http://schemas.microsoft.com/office/drawing/2014/main" xmlns="" id="{D7457413-0B9C-F01F-9464-EFD9D51C0CB0}"/>
              </a:ext>
            </a:extLst>
          </p:cNvPr>
          <p:cNvGrpSpPr/>
          <p:nvPr/>
        </p:nvGrpSpPr>
        <p:grpSpPr>
          <a:xfrm rot="18900000">
            <a:off x="6418516" y="2244898"/>
            <a:ext cx="167794" cy="190790"/>
            <a:chOff x="9818032" y="6128939"/>
            <a:chExt cx="186434" cy="211985"/>
          </a:xfrm>
          <a:noFill/>
        </p:grpSpPr>
        <p:sp>
          <p:nvSpPr>
            <p:cNvPr id="815" name="四角形: 角を丸くする 245">
              <a:extLst>
                <a:ext uri="{FF2B5EF4-FFF2-40B4-BE49-F238E27FC236}">
                  <a16:creationId xmlns:a16="http://schemas.microsoft.com/office/drawing/2014/main" xmlns="" id="{25DDF51E-4CBB-7A52-1FE0-335353CD393A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16" name="直線コネクタ 815">
              <a:extLst>
                <a:ext uri="{FF2B5EF4-FFF2-40B4-BE49-F238E27FC236}">
                  <a16:creationId xmlns:a16="http://schemas.microsoft.com/office/drawing/2014/main" xmlns="" id="{7725568B-0C3E-C382-0EB6-67927863EF0C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7" name="グループ化 816">
            <a:extLst>
              <a:ext uri="{FF2B5EF4-FFF2-40B4-BE49-F238E27FC236}">
                <a16:creationId xmlns:a16="http://schemas.microsoft.com/office/drawing/2014/main" xmlns="" id="{46C26B0B-DB1D-10DC-7EAD-E03436FFA0CD}"/>
              </a:ext>
            </a:extLst>
          </p:cNvPr>
          <p:cNvGrpSpPr/>
          <p:nvPr/>
        </p:nvGrpSpPr>
        <p:grpSpPr>
          <a:xfrm rot="2700000">
            <a:off x="6664488" y="2253028"/>
            <a:ext cx="167794" cy="190790"/>
            <a:chOff x="9818032" y="6128939"/>
            <a:chExt cx="186434" cy="211985"/>
          </a:xfrm>
          <a:noFill/>
        </p:grpSpPr>
        <p:sp>
          <p:nvSpPr>
            <p:cNvPr id="818" name="四角形: 角を丸くする 249">
              <a:extLst>
                <a:ext uri="{FF2B5EF4-FFF2-40B4-BE49-F238E27FC236}">
                  <a16:creationId xmlns:a16="http://schemas.microsoft.com/office/drawing/2014/main" xmlns="" id="{EE061E42-45A6-E4A5-1D64-2EEEFFBB5C92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19" name="直線コネクタ 818">
              <a:extLst>
                <a:ext uri="{FF2B5EF4-FFF2-40B4-BE49-F238E27FC236}">
                  <a16:creationId xmlns:a16="http://schemas.microsoft.com/office/drawing/2014/main" xmlns="" id="{A3B7443B-1D30-C9EA-82B3-B10D9011B8FD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0" name="グループ化 819">
            <a:extLst>
              <a:ext uri="{FF2B5EF4-FFF2-40B4-BE49-F238E27FC236}">
                <a16:creationId xmlns:a16="http://schemas.microsoft.com/office/drawing/2014/main" xmlns="" id="{255AB2BB-7A2D-DD85-C653-72297D1E7841}"/>
              </a:ext>
            </a:extLst>
          </p:cNvPr>
          <p:cNvGrpSpPr/>
          <p:nvPr/>
        </p:nvGrpSpPr>
        <p:grpSpPr>
          <a:xfrm rot="13500000">
            <a:off x="6422699" y="2490325"/>
            <a:ext cx="167794" cy="190790"/>
            <a:chOff x="9818032" y="6128939"/>
            <a:chExt cx="186434" cy="211985"/>
          </a:xfrm>
          <a:noFill/>
        </p:grpSpPr>
        <p:sp>
          <p:nvSpPr>
            <p:cNvPr id="821" name="四角形: 角を丸くする 252">
              <a:extLst>
                <a:ext uri="{FF2B5EF4-FFF2-40B4-BE49-F238E27FC236}">
                  <a16:creationId xmlns:a16="http://schemas.microsoft.com/office/drawing/2014/main" xmlns="" id="{C0D1FFC6-4C15-9966-CFD8-3ED85DB90733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22" name="直線コネクタ 821">
              <a:extLst>
                <a:ext uri="{FF2B5EF4-FFF2-40B4-BE49-F238E27FC236}">
                  <a16:creationId xmlns:a16="http://schemas.microsoft.com/office/drawing/2014/main" xmlns="" id="{788C783D-E970-2B91-ABE7-E04604C58ADD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3" name="正方形/長方形 822">
            <a:extLst>
              <a:ext uri="{FF2B5EF4-FFF2-40B4-BE49-F238E27FC236}">
                <a16:creationId xmlns:a16="http://schemas.microsoft.com/office/drawing/2014/main" xmlns="" id="{A951EA10-7015-977E-FD11-9BA7B9B764F2}"/>
              </a:ext>
            </a:extLst>
          </p:cNvPr>
          <p:cNvSpPr/>
          <p:nvPr/>
        </p:nvSpPr>
        <p:spPr>
          <a:xfrm rot="2700000">
            <a:off x="6499848" y="3158258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824" name="グループ化 823">
            <a:extLst>
              <a:ext uri="{FF2B5EF4-FFF2-40B4-BE49-F238E27FC236}">
                <a16:creationId xmlns:a16="http://schemas.microsoft.com/office/drawing/2014/main" xmlns="" id="{95C23060-0C95-3466-EEF9-94406D84B6F5}"/>
              </a:ext>
            </a:extLst>
          </p:cNvPr>
          <p:cNvGrpSpPr/>
          <p:nvPr/>
        </p:nvGrpSpPr>
        <p:grpSpPr>
          <a:xfrm rot="8100000">
            <a:off x="6672281" y="3319194"/>
            <a:ext cx="167794" cy="190790"/>
            <a:chOff x="9818032" y="6128939"/>
            <a:chExt cx="186434" cy="211985"/>
          </a:xfrm>
          <a:noFill/>
        </p:grpSpPr>
        <p:sp>
          <p:nvSpPr>
            <p:cNvPr id="825" name="四角形: 角を丸くする 257">
              <a:extLst>
                <a:ext uri="{FF2B5EF4-FFF2-40B4-BE49-F238E27FC236}">
                  <a16:creationId xmlns:a16="http://schemas.microsoft.com/office/drawing/2014/main" xmlns="" id="{541BB867-B980-F3EE-ABEF-FEE6413D0577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26" name="直線コネクタ 825">
              <a:extLst>
                <a:ext uri="{FF2B5EF4-FFF2-40B4-BE49-F238E27FC236}">
                  <a16:creationId xmlns:a16="http://schemas.microsoft.com/office/drawing/2014/main" xmlns="" id="{A7F76E83-2EA9-3F93-FE7D-2D316F8F15F1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7" name="グループ化 826">
            <a:extLst>
              <a:ext uri="{FF2B5EF4-FFF2-40B4-BE49-F238E27FC236}">
                <a16:creationId xmlns:a16="http://schemas.microsoft.com/office/drawing/2014/main" xmlns="" id="{ED444ACC-8D00-52AD-F286-46BE600CF0C5}"/>
              </a:ext>
            </a:extLst>
          </p:cNvPr>
          <p:cNvGrpSpPr/>
          <p:nvPr/>
        </p:nvGrpSpPr>
        <p:grpSpPr>
          <a:xfrm rot="18900000">
            <a:off x="6426308" y="3065636"/>
            <a:ext cx="167794" cy="190790"/>
            <a:chOff x="9818032" y="6128939"/>
            <a:chExt cx="186434" cy="211985"/>
          </a:xfrm>
          <a:noFill/>
        </p:grpSpPr>
        <p:sp>
          <p:nvSpPr>
            <p:cNvPr id="828" name="四角形: 角を丸くする 260">
              <a:extLst>
                <a:ext uri="{FF2B5EF4-FFF2-40B4-BE49-F238E27FC236}">
                  <a16:creationId xmlns:a16="http://schemas.microsoft.com/office/drawing/2014/main" xmlns="" id="{848CE860-0FB3-2512-1266-88B12DC305CD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29" name="直線コネクタ 828">
              <a:extLst>
                <a:ext uri="{FF2B5EF4-FFF2-40B4-BE49-F238E27FC236}">
                  <a16:creationId xmlns:a16="http://schemas.microsoft.com/office/drawing/2014/main" xmlns="" id="{005E3D69-612D-A178-1A06-6918009D18B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0" name="グループ化 829">
            <a:extLst>
              <a:ext uri="{FF2B5EF4-FFF2-40B4-BE49-F238E27FC236}">
                <a16:creationId xmlns:a16="http://schemas.microsoft.com/office/drawing/2014/main" xmlns="" id="{DEBFB0F8-98E7-4917-21EF-666CDDFC8D09}"/>
              </a:ext>
            </a:extLst>
          </p:cNvPr>
          <p:cNvGrpSpPr/>
          <p:nvPr/>
        </p:nvGrpSpPr>
        <p:grpSpPr>
          <a:xfrm rot="2700000">
            <a:off x="6672280" y="3073766"/>
            <a:ext cx="167794" cy="190790"/>
            <a:chOff x="9818032" y="6128939"/>
            <a:chExt cx="186434" cy="211985"/>
          </a:xfrm>
          <a:noFill/>
        </p:grpSpPr>
        <p:sp>
          <p:nvSpPr>
            <p:cNvPr id="831" name="四角形: 角を丸くする 264">
              <a:extLst>
                <a:ext uri="{FF2B5EF4-FFF2-40B4-BE49-F238E27FC236}">
                  <a16:creationId xmlns:a16="http://schemas.microsoft.com/office/drawing/2014/main" xmlns="" id="{A6FC379B-A399-F091-C8FC-CA449C214FFE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32" name="直線コネクタ 831">
              <a:extLst>
                <a:ext uri="{FF2B5EF4-FFF2-40B4-BE49-F238E27FC236}">
                  <a16:creationId xmlns:a16="http://schemas.microsoft.com/office/drawing/2014/main" xmlns="" id="{FB34B2EC-0877-6871-E0F4-49FC06FA1BEC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3" name="グループ化 832">
            <a:extLst>
              <a:ext uri="{FF2B5EF4-FFF2-40B4-BE49-F238E27FC236}">
                <a16:creationId xmlns:a16="http://schemas.microsoft.com/office/drawing/2014/main" xmlns="" id="{08DD57CA-EB8D-366F-D869-ED594756F50B}"/>
              </a:ext>
            </a:extLst>
          </p:cNvPr>
          <p:cNvGrpSpPr/>
          <p:nvPr/>
        </p:nvGrpSpPr>
        <p:grpSpPr>
          <a:xfrm rot="13500000">
            <a:off x="6430491" y="3311063"/>
            <a:ext cx="167794" cy="190790"/>
            <a:chOff x="9818032" y="6128939"/>
            <a:chExt cx="186434" cy="211985"/>
          </a:xfrm>
          <a:noFill/>
        </p:grpSpPr>
        <p:sp>
          <p:nvSpPr>
            <p:cNvPr id="834" name="四角形: 角を丸くする 267">
              <a:extLst>
                <a:ext uri="{FF2B5EF4-FFF2-40B4-BE49-F238E27FC236}">
                  <a16:creationId xmlns:a16="http://schemas.microsoft.com/office/drawing/2014/main" xmlns="" id="{5776739B-B8AA-DABB-88B5-D015A2F0D18F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35" name="直線コネクタ 834">
              <a:extLst>
                <a:ext uri="{FF2B5EF4-FFF2-40B4-BE49-F238E27FC236}">
                  <a16:creationId xmlns:a16="http://schemas.microsoft.com/office/drawing/2014/main" xmlns="" id="{A1528F44-EE48-CB16-BAC0-2C53DC82D522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6" name="正方形/長方形 835">
            <a:extLst>
              <a:ext uri="{FF2B5EF4-FFF2-40B4-BE49-F238E27FC236}">
                <a16:creationId xmlns:a16="http://schemas.microsoft.com/office/drawing/2014/main" xmlns="" id="{6211A8DE-4444-D9E9-B4CD-19836C7F6B45}"/>
              </a:ext>
            </a:extLst>
          </p:cNvPr>
          <p:cNvSpPr/>
          <p:nvPr/>
        </p:nvSpPr>
        <p:spPr>
          <a:xfrm rot="2700000">
            <a:off x="7202188" y="1808493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837" name="グループ化 836">
            <a:extLst>
              <a:ext uri="{FF2B5EF4-FFF2-40B4-BE49-F238E27FC236}">
                <a16:creationId xmlns:a16="http://schemas.microsoft.com/office/drawing/2014/main" xmlns="" id="{E274D236-7D2A-B72A-1E14-7E6DF58B12D5}"/>
              </a:ext>
            </a:extLst>
          </p:cNvPr>
          <p:cNvGrpSpPr/>
          <p:nvPr/>
        </p:nvGrpSpPr>
        <p:grpSpPr>
          <a:xfrm rot="8100000">
            <a:off x="7374621" y="1969429"/>
            <a:ext cx="167794" cy="190790"/>
            <a:chOff x="9818032" y="6128939"/>
            <a:chExt cx="186434" cy="211985"/>
          </a:xfrm>
          <a:noFill/>
        </p:grpSpPr>
        <p:sp>
          <p:nvSpPr>
            <p:cNvPr id="838" name="四角形: 角を丸くする 272">
              <a:extLst>
                <a:ext uri="{FF2B5EF4-FFF2-40B4-BE49-F238E27FC236}">
                  <a16:creationId xmlns:a16="http://schemas.microsoft.com/office/drawing/2014/main" xmlns="" id="{0F835AFF-C5D6-5C23-08D1-C4E309022227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39" name="直線コネクタ 838">
              <a:extLst>
                <a:ext uri="{FF2B5EF4-FFF2-40B4-BE49-F238E27FC236}">
                  <a16:creationId xmlns:a16="http://schemas.microsoft.com/office/drawing/2014/main" xmlns="" id="{24E4D298-1941-1457-8218-0C9DFD809E9E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0" name="グループ化 839">
            <a:extLst>
              <a:ext uri="{FF2B5EF4-FFF2-40B4-BE49-F238E27FC236}">
                <a16:creationId xmlns:a16="http://schemas.microsoft.com/office/drawing/2014/main" xmlns="" id="{1157B187-FB10-58AE-43D0-1EACC80EB4C7}"/>
              </a:ext>
            </a:extLst>
          </p:cNvPr>
          <p:cNvGrpSpPr/>
          <p:nvPr/>
        </p:nvGrpSpPr>
        <p:grpSpPr>
          <a:xfrm rot="18900000">
            <a:off x="7128648" y="1715871"/>
            <a:ext cx="167794" cy="190790"/>
            <a:chOff x="9818032" y="6128939"/>
            <a:chExt cx="186434" cy="211985"/>
          </a:xfrm>
          <a:noFill/>
        </p:grpSpPr>
        <p:sp>
          <p:nvSpPr>
            <p:cNvPr id="841" name="四角形: 角を丸くする 276">
              <a:extLst>
                <a:ext uri="{FF2B5EF4-FFF2-40B4-BE49-F238E27FC236}">
                  <a16:creationId xmlns:a16="http://schemas.microsoft.com/office/drawing/2014/main" xmlns="" id="{67FDADE5-3F4E-2371-B859-AA9C29B3D7C3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42" name="直線コネクタ 841">
              <a:extLst>
                <a:ext uri="{FF2B5EF4-FFF2-40B4-BE49-F238E27FC236}">
                  <a16:creationId xmlns:a16="http://schemas.microsoft.com/office/drawing/2014/main" xmlns="" id="{E64F6D4E-E698-6C88-D0F9-7E9D7DA04401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3" name="グループ化 842">
            <a:extLst>
              <a:ext uri="{FF2B5EF4-FFF2-40B4-BE49-F238E27FC236}">
                <a16:creationId xmlns:a16="http://schemas.microsoft.com/office/drawing/2014/main" xmlns="" id="{5AA3C37E-7BDB-FE5E-C687-7540E37B800A}"/>
              </a:ext>
            </a:extLst>
          </p:cNvPr>
          <p:cNvGrpSpPr/>
          <p:nvPr/>
        </p:nvGrpSpPr>
        <p:grpSpPr>
          <a:xfrm rot="2700000">
            <a:off x="7374620" y="1724001"/>
            <a:ext cx="167794" cy="190790"/>
            <a:chOff x="9818032" y="6128939"/>
            <a:chExt cx="186434" cy="211985"/>
          </a:xfrm>
          <a:noFill/>
        </p:grpSpPr>
        <p:sp>
          <p:nvSpPr>
            <p:cNvPr id="844" name="四角形: 角を丸くする 279">
              <a:extLst>
                <a:ext uri="{FF2B5EF4-FFF2-40B4-BE49-F238E27FC236}">
                  <a16:creationId xmlns:a16="http://schemas.microsoft.com/office/drawing/2014/main" xmlns="" id="{83F97C94-ABB7-3886-EF60-AE44A5D2D23F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45" name="直線コネクタ 844">
              <a:extLst>
                <a:ext uri="{FF2B5EF4-FFF2-40B4-BE49-F238E27FC236}">
                  <a16:creationId xmlns:a16="http://schemas.microsoft.com/office/drawing/2014/main" xmlns="" id="{C912E471-2E00-B5DE-FDBE-1B3E3BCF2FF5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6" name="グループ化 845">
            <a:extLst>
              <a:ext uri="{FF2B5EF4-FFF2-40B4-BE49-F238E27FC236}">
                <a16:creationId xmlns:a16="http://schemas.microsoft.com/office/drawing/2014/main" xmlns="" id="{EA93D167-6B02-A3A2-5C07-7BB2C7D0CF8D}"/>
              </a:ext>
            </a:extLst>
          </p:cNvPr>
          <p:cNvGrpSpPr/>
          <p:nvPr/>
        </p:nvGrpSpPr>
        <p:grpSpPr>
          <a:xfrm rot="13500000">
            <a:off x="7132831" y="1961298"/>
            <a:ext cx="167794" cy="190790"/>
            <a:chOff x="9818032" y="6128939"/>
            <a:chExt cx="186434" cy="211985"/>
          </a:xfrm>
          <a:noFill/>
        </p:grpSpPr>
        <p:sp>
          <p:nvSpPr>
            <p:cNvPr id="847" name="四角形: 角を丸くする 283">
              <a:extLst>
                <a:ext uri="{FF2B5EF4-FFF2-40B4-BE49-F238E27FC236}">
                  <a16:creationId xmlns:a16="http://schemas.microsoft.com/office/drawing/2014/main" xmlns="" id="{9B3B5ED3-9B0F-7D53-239E-C823EC748DC3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48" name="直線コネクタ 847">
              <a:extLst>
                <a:ext uri="{FF2B5EF4-FFF2-40B4-BE49-F238E27FC236}">
                  <a16:creationId xmlns:a16="http://schemas.microsoft.com/office/drawing/2014/main" xmlns="" id="{967CD97C-E354-ED18-1758-8B930C77E588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9" name="正方形/長方形 848">
            <a:extLst>
              <a:ext uri="{FF2B5EF4-FFF2-40B4-BE49-F238E27FC236}">
                <a16:creationId xmlns:a16="http://schemas.microsoft.com/office/drawing/2014/main" xmlns="" id="{C7DB67CE-14C1-610D-5A18-6018D61B1C46}"/>
              </a:ext>
            </a:extLst>
          </p:cNvPr>
          <p:cNvSpPr/>
          <p:nvPr/>
        </p:nvSpPr>
        <p:spPr>
          <a:xfrm rot="2700000">
            <a:off x="7202188" y="2483639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850" name="グループ化 849">
            <a:extLst>
              <a:ext uri="{FF2B5EF4-FFF2-40B4-BE49-F238E27FC236}">
                <a16:creationId xmlns:a16="http://schemas.microsoft.com/office/drawing/2014/main" xmlns="" id="{4334D735-0B5C-D95B-8C84-7D615256D33A}"/>
              </a:ext>
            </a:extLst>
          </p:cNvPr>
          <p:cNvGrpSpPr/>
          <p:nvPr/>
        </p:nvGrpSpPr>
        <p:grpSpPr>
          <a:xfrm rot="8100000">
            <a:off x="7374621" y="2644575"/>
            <a:ext cx="167794" cy="190790"/>
            <a:chOff x="9818032" y="6128939"/>
            <a:chExt cx="186434" cy="211985"/>
          </a:xfrm>
          <a:noFill/>
        </p:grpSpPr>
        <p:sp>
          <p:nvSpPr>
            <p:cNvPr id="851" name="四角形: 角を丸くする 287">
              <a:extLst>
                <a:ext uri="{FF2B5EF4-FFF2-40B4-BE49-F238E27FC236}">
                  <a16:creationId xmlns:a16="http://schemas.microsoft.com/office/drawing/2014/main" xmlns="" id="{4F3BC6ED-ACE8-FC91-86EE-1B7057BA6BE6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52" name="直線コネクタ 851">
              <a:extLst>
                <a:ext uri="{FF2B5EF4-FFF2-40B4-BE49-F238E27FC236}">
                  <a16:creationId xmlns:a16="http://schemas.microsoft.com/office/drawing/2014/main" xmlns="" id="{353D50FE-3AC4-22E0-BD5E-04DD31F63FC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3" name="グループ化 852">
            <a:extLst>
              <a:ext uri="{FF2B5EF4-FFF2-40B4-BE49-F238E27FC236}">
                <a16:creationId xmlns:a16="http://schemas.microsoft.com/office/drawing/2014/main" xmlns="" id="{880139D2-222E-A8EC-0673-C59A877E8101}"/>
              </a:ext>
            </a:extLst>
          </p:cNvPr>
          <p:cNvGrpSpPr/>
          <p:nvPr/>
        </p:nvGrpSpPr>
        <p:grpSpPr>
          <a:xfrm rot="18900000">
            <a:off x="7128648" y="2391017"/>
            <a:ext cx="167794" cy="190790"/>
            <a:chOff x="9818032" y="6128939"/>
            <a:chExt cx="186434" cy="211985"/>
          </a:xfrm>
          <a:noFill/>
        </p:grpSpPr>
        <p:sp>
          <p:nvSpPr>
            <p:cNvPr id="854" name="四角形: 角を丸くする 291">
              <a:extLst>
                <a:ext uri="{FF2B5EF4-FFF2-40B4-BE49-F238E27FC236}">
                  <a16:creationId xmlns:a16="http://schemas.microsoft.com/office/drawing/2014/main" xmlns="" id="{C39A1D12-3FD5-B21D-7B49-A381C8C03898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55" name="直線コネクタ 854">
              <a:extLst>
                <a:ext uri="{FF2B5EF4-FFF2-40B4-BE49-F238E27FC236}">
                  <a16:creationId xmlns:a16="http://schemas.microsoft.com/office/drawing/2014/main" xmlns="" id="{25AF2E5C-4A4A-2BEE-0809-D651A430FCBD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6" name="グループ化 855">
            <a:extLst>
              <a:ext uri="{FF2B5EF4-FFF2-40B4-BE49-F238E27FC236}">
                <a16:creationId xmlns:a16="http://schemas.microsoft.com/office/drawing/2014/main" xmlns="" id="{33D6032E-F3EE-7288-9A0F-8BE1BF9226BE}"/>
              </a:ext>
            </a:extLst>
          </p:cNvPr>
          <p:cNvGrpSpPr/>
          <p:nvPr/>
        </p:nvGrpSpPr>
        <p:grpSpPr>
          <a:xfrm rot="2700000">
            <a:off x="7374620" y="2399147"/>
            <a:ext cx="167794" cy="190790"/>
            <a:chOff x="9818032" y="6128939"/>
            <a:chExt cx="186434" cy="211985"/>
          </a:xfrm>
          <a:noFill/>
        </p:grpSpPr>
        <p:sp>
          <p:nvSpPr>
            <p:cNvPr id="857" name="四角形: 角を丸くする 294">
              <a:extLst>
                <a:ext uri="{FF2B5EF4-FFF2-40B4-BE49-F238E27FC236}">
                  <a16:creationId xmlns:a16="http://schemas.microsoft.com/office/drawing/2014/main" xmlns="" id="{6D27AED6-76D5-8D7D-F9C7-FEA79713194A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58" name="直線コネクタ 857">
              <a:extLst>
                <a:ext uri="{FF2B5EF4-FFF2-40B4-BE49-F238E27FC236}">
                  <a16:creationId xmlns:a16="http://schemas.microsoft.com/office/drawing/2014/main" xmlns="" id="{D84D3B85-1137-1EBD-02CF-B02AA09A68CB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9" name="グループ化 858">
            <a:extLst>
              <a:ext uri="{FF2B5EF4-FFF2-40B4-BE49-F238E27FC236}">
                <a16:creationId xmlns:a16="http://schemas.microsoft.com/office/drawing/2014/main" xmlns="" id="{F8C37868-1B14-A173-1F07-CA50FD4E1383}"/>
              </a:ext>
            </a:extLst>
          </p:cNvPr>
          <p:cNvGrpSpPr/>
          <p:nvPr/>
        </p:nvGrpSpPr>
        <p:grpSpPr>
          <a:xfrm rot="13500000">
            <a:off x="7132831" y="2636444"/>
            <a:ext cx="167794" cy="190790"/>
            <a:chOff x="9818032" y="6128939"/>
            <a:chExt cx="186434" cy="211985"/>
          </a:xfrm>
          <a:noFill/>
        </p:grpSpPr>
        <p:sp>
          <p:nvSpPr>
            <p:cNvPr id="860" name="四角形: 角を丸くする 298">
              <a:extLst>
                <a:ext uri="{FF2B5EF4-FFF2-40B4-BE49-F238E27FC236}">
                  <a16:creationId xmlns:a16="http://schemas.microsoft.com/office/drawing/2014/main" xmlns="" id="{79BBCFCE-E0D6-CE50-6E9F-4EBB26012167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61" name="直線コネクタ 860">
              <a:extLst>
                <a:ext uri="{FF2B5EF4-FFF2-40B4-BE49-F238E27FC236}">
                  <a16:creationId xmlns:a16="http://schemas.microsoft.com/office/drawing/2014/main" xmlns="" id="{9809D5BC-B891-7FEB-B0F1-423CF477D60B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2" name="正方形/長方形 861">
            <a:extLst>
              <a:ext uri="{FF2B5EF4-FFF2-40B4-BE49-F238E27FC236}">
                <a16:creationId xmlns:a16="http://schemas.microsoft.com/office/drawing/2014/main" xmlns="" id="{3D93E0D7-7773-E252-ED0A-5038D07C5C54}"/>
              </a:ext>
            </a:extLst>
          </p:cNvPr>
          <p:cNvSpPr/>
          <p:nvPr/>
        </p:nvSpPr>
        <p:spPr>
          <a:xfrm rot="2700000">
            <a:off x="7209771" y="3155325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863" name="グループ化 862">
            <a:extLst>
              <a:ext uri="{FF2B5EF4-FFF2-40B4-BE49-F238E27FC236}">
                <a16:creationId xmlns:a16="http://schemas.microsoft.com/office/drawing/2014/main" xmlns="" id="{D8BAE72A-3A6A-1FC9-8C44-C9B4BC8BE3EF}"/>
              </a:ext>
            </a:extLst>
          </p:cNvPr>
          <p:cNvGrpSpPr/>
          <p:nvPr/>
        </p:nvGrpSpPr>
        <p:grpSpPr>
          <a:xfrm rot="8100000">
            <a:off x="7382204" y="3316261"/>
            <a:ext cx="167794" cy="190790"/>
            <a:chOff x="9818032" y="6128939"/>
            <a:chExt cx="186434" cy="211985"/>
          </a:xfrm>
          <a:noFill/>
        </p:grpSpPr>
        <p:sp>
          <p:nvSpPr>
            <p:cNvPr id="864" name="四角形: 角を丸くする 302">
              <a:extLst>
                <a:ext uri="{FF2B5EF4-FFF2-40B4-BE49-F238E27FC236}">
                  <a16:creationId xmlns:a16="http://schemas.microsoft.com/office/drawing/2014/main" xmlns="" id="{4458FC54-DB95-37FB-EAA2-B82B417C45A8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65" name="直線コネクタ 864">
              <a:extLst>
                <a:ext uri="{FF2B5EF4-FFF2-40B4-BE49-F238E27FC236}">
                  <a16:creationId xmlns:a16="http://schemas.microsoft.com/office/drawing/2014/main" xmlns="" id="{049FDE58-F33D-E06E-CECB-40729F20A0B9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6" name="グループ化 865">
            <a:extLst>
              <a:ext uri="{FF2B5EF4-FFF2-40B4-BE49-F238E27FC236}">
                <a16:creationId xmlns:a16="http://schemas.microsoft.com/office/drawing/2014/main" xmlns="" id="{632B556B-1F43-26FC-31D0-A8A67BACE192}"/>
              </a:ext>
            </a:extLst>
          </p:cNvPr>
          <p:cNvGrpSpPr/>
          <p:nvPr/>
        </p:nvGrpSpPr>
        <p:grpSpPr>
          <a:xfrm rot="18900000">
            <a:off x="7136231" y="3062703"/>
            <a:ext cx="167794" cy="190790"/>
            <a:chOff x="9818032" y="6128939"/>
            <a:chExt cx="186434" cy="211985"/>
          </a:xfrm>
          <a:noFill/>
        </p:grpSpPr>
        <p:sp>
          <p:nvSpPr>
            <p:cNvPr id="867" name="四角形: 角を丸くする 306">
              <a:extLst>
                <a:ext uri="{FF2B5EF4-FFF2-40B4-BE49-F238E27FC236}">
                  <a16:creationId xmlns:a16="http://schemas.microsoft.com/office/drawing/2014/main" xmlns="" id="{BF291B6E-8C9E-DF4A-04EB-9D154EB174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68" name="直線コネクタ 867">
              <a:extLst>
                <a:ext uri="{FF2B5EF4-FFF2-40B4-BE49-F238E27FC236}">
                  <a16:creationId xmlns:a16="http://schemas.microsoft.com/office/drawing/2014/main" xmlns="" id="{34424CD6-67F1-0219-CF5D-1849F61A8631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9" name="グループ化 868">
            <a:extLst>
              <a:ext uri="{FF2B5EF4-FFF2-40B4-BE49-F238E27FC236}">
                <a16:creationId xmlns:a16="http://schemas.microsoft.com/office/drawing/2014/main" xmlns="" id="{45825E19-F0E4-4560-00AB-513C87CAE41E}"/>
              </a:ext>
            </a:extLst>
          </p:cNvPr>
          <p:cNvGrpSpPr/>
          <p:nvPr/>
        </p:nvGrpSpPr>
        <p:grpSpPr>
          <a:xfrm rot="2700000">
            <a:off x="7382203" y="3070833"/>
            <a:ext cx="167794" cy="190790"/>
            <a:chOff x="9818032" y="6128939"/>
            <a:chExt cx="186434" cy="211985"/>
          </a:xfrm>
          <a:noFill/>
        </p:grpSpPr>
        <p:sp>
          <p:nvSpPr>
            <p:cNvPr id="870" name="四角形: 角を丸くする 309">
              <a:extLst>
                <a:ext uri="{FF2B5EF4-FFF2-40B4-BE49-F238E27FC236}">
                  <a16:creationId xmlns:a16="http://schemas.microsoft.com/office/drawing/2014/main" xmlns="" id="{C3EB8ABE-ED57-7918-43EF-4D50CA496BFA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71" name="直線コネクタ 870">
              <a:extLst>
                <a:ext uri="{FF2B5EF4-FFF2-40B4-BE49-F238E27FC236}">
                  <a16:creationId xmlns:a16="http://schemas.microsoft.com/office/drawing/2014/main" xmlns="" id="{7406230D-C52A-739C-C218-76177C785925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2" name="グループ化 871">
            <a:extLst>
              <a:ext uri="{FF2B5EF4-FFF2-40B4-BE49-F238E27FC236}">
                <a16:creationId xmlns:a16="http://schemas.microsoft.com/office/drawing/2014/main" xmlns="" id="{5BB18735-429C-3EA0-8BB3-0487EFDB0C0E}"/>
              </a:ext>
            </a:extLst>
          </p:cNvPr>
          <p:cNvGrpSpPr/>
          <p:nvPr/>
        </p:nvGrpSpPr>
        <p:grpSpPr>
          <a:xfrm rot="13500000">
            <a:off x="7140414" y="3308130"/>
            <a:ext cx="167794" cy="190790"/>
            <a:chOff x="9818032" y="6128939"/>
            <a:chExt cx="186434" cy="211985"/>
          </a:xfrm>
          <a:noFill/>
        </p:grpSpPr>
        <p:sp>
          <p:nvSpPr>
            <p:cNvPr id="873" name="四角形: 角を丸くする 313">
              <a:extLst>
                <a:ext uri="{FF2B5EF4-FFF2-40B4-BE49-F238E27FC236}">
                  <a16:creationId xmlns:a16="http://schemas.microsoft.com/office/drawing/2014/main" xmlns="" id="{1EDC66B7-58D4-844C-68CC-D1B3021948F7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74" name="直線コネクタ 873">
              <a:extLst>
                <a:ext uri="{FF2B5EF4-FFF2-40B4-BE49-F238E27FC236}">
                  <a16:creationId xmlns:a16="http://schemas.microsoft.com/office/drawing/2014/main" xmlns="" id="{4E28685F-8787-D81D-EC8A-6C1939725CE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5" name="正方形/長方形 874">
            <a:extLst>
              <a:ext uri="{FF2B5EF4-FFF2-40B4-BE49-F238E27FC236}">
                <a16:creationId xmlns:a16="http://schemas.microsoft.com/office/drawing/2014/main" xmlns="" id="{3BBDC43F-9E28-41EA-6A92-A8C640195EC2}"/>
              </a:ext>
            </a:extLst>
          </p:cNvPr>
          <p:cNvSpPr/>
          <p:nvPr/>
        </p:nvSpPr>
        <p:spPr>
          <a:xfrm rot="2700000">
            <a:off x="7900644" y="1525679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876" name="グループ化 875">
            <a:extLst>
              <a:ext uri="{FF2B5EF4-FFF2-40B4-BE49-F238E27FC236}">
                <a16:creationId xmlns:a16="http://schemas.microsoft.com/office/drawing/2014/main" xmlns="" id="{D6C09E03-AF6F-4AFA-B277-96E245E1B8CB}"/>
              </a:ext>
            </a:extLst>
          </p:cNvPr>
          <p:cNvGrpSpPr/>
          <p:nvPr/>
        </p:nvGrpSpPr>
        <p:grpSpPr>
          <a:xfrm rot="8100000">
            <a:off x="8073077" y="1686615"/>
            <a:ext cx="167794" cy="190790"/>
            <a:chOff x="9818032" y="6128939"/>
            <a:chExt cx="186434" cy="211985"/>
          </a:xfrm>
          <a:noFill/>
        </p:grpSpPr>
        <p:sp>
          <p:nvSpPr>
            <p:cNvPr id="877" name="四角形: 角を丸くする 318">
              <a:extLst>
                <a:ext uri="{FF2B5EF4-FFF2-40B4-BE49-F238E27FC236}">
                  <a16:creationId xmlns:a16="http://schemas.microsoft.com/office/drawing/2014/main" xmlns="" id="{98E46926-F125-F644-81CA-1B3858D7553D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78" name="直線コネクタ 877">
              <a:extLst>
                <a:ext uri="{FF2B5EF4-FFF2-40B4-BE49-F238E27FC236}">
                  <a16:creationId xmlns:a16="http://schemas.microsoft.com/office/drawing/2014/main" xmlns="" id="{FDCA1B3B-4475-DEEA-7AE0-30C9759334BE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9" name="グループ化 878">
            <a:extLst>
              <a:ext uri="{FF2B5EF4-FFF2-40B4-BE49-F238E27FC236}">
                <a16:creationId xmlns:a16="http://schemas.microsoft.com/office/drawing/2014/main" xmlns="" id="{FC91EFF3-C2A7-8313-22D9-DAE6194A8AB2}"/>
              </a:ext>
            </a:extLst>
          </p:cNvPr>
          <p:cNvGrpSpPr/>
          <p:nvPr/>
        </p:nvGrpSpPr>
        <p:grpSpPr>
          <a:xfrm rot="18900000">
            <a:off x="7827104" y="1433057"/>
            <a:ext cx="167794" cy="190790"/>
            <a:chOff x="9818032" y="6128939"/>
            <a:chExt cx="186434" cy="211985"/>
          </a:xfrm>
          <a:noFill/>
        </p:grpSpPr>
        <p:sp>
          <p:nvSpPr>
            <p:cNvPr id="880" name="四角形: 角を丸くする 321">
              <a:extLst>
                <a:ext uri="{FF2B5EF4-FFF2-40B4-BE49-F238E27FC236}">
                  <a16:creationId xmlns:a16="http://schemas.microsoft.com/office/drawing/2014/main" xmlns="" id="{2C462381-5718-D9C9-9446-17C04FF41F75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81" name="直線コネクタ 880">
              <a:extLst>
                <a:ext uri="{FF2B5EF4-FFF2-40B4-BE49-F238E27FC236}">
                  <a16:creationId xmlns:a16="http://schemas.microsoft.com/office/drawing/2014/main" xmlns="" id="{20E78551-6126-0826-1FCF-CF2F6476B7A2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2" name="グループ化 881">
            <a:extLst>
              <a:ext uri="{FF2B5EF4-FFF2-40B4-BE49-F238E27FC236}">
                <a16:creationId xmlns:a16="http://schemas.microsoft.com/office/drawing/2014/main" xmlns="" id="{BA880ECC-CE91-6062-2B27-8F541E2B5078}"/>
              </a:ext>
            </a:extLst>
          </p:cNvPr>
          <p:cNvGrpSpPr/>
          <p:nvPr/>
        </p:nvGrpSpPr>
        <p:grpSpPr>
          <a:xfrm rot="2700000">
            <a:off x="8073076" y="1441187"/>
            <a:ext cx="167794" cy="190790"/>
            <a:chOff x="9818032" y="6128939"/>
            <a:chExt cx="186434" cy="211985"/>
          </a:xfrm>
          <a:noFill/>
        </p:grpSpPr>
        <p:sp>
          <p:nvSpPr>
            <p:cNvPr id="883" name="四角形: 角を丸くする 325">
              <a:extLst>
                <a:ext uri="{FF2B5EF4-FFF2-40B4-BE49-F238E27FC236}">
                  <a16:creationId xmlns:a16="http://schemas.microsoft.com/office/drawing/2014/main" xmlns="" id="{6F655655-B73B-22BD-ACDB-FEFC71C991F5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84" name="直線コネクタ 883">
              <a:extLst>
                <a:ext uri="{FF2B5EF4-FFF2-40B4-BE49-F238E27FC236}">
                  <a16:creationId xmlns:a16="http://schemas.microsoft.com/office/drawing/2014/main" xmlns="" id="{B42E90ED-DBE1-57B0-3047-ABE0BA96A488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5" name="グループ化 884">
            <a:extLst>
              <a:ext uri="{FF2B5EF4-FFF2-40B4-BE49-F238E27FC236}">
                <a16:creationId xmlns:a16="http://schemas.microsoft.com/office/drawing/2014/main" xmlns="" id="{FE46573F-6F06-4B37-E162-3943FE162624}"/>
              </a:ext>
            </a:extLst>
          </p:cNvPr>
          <p:cNvGrpSpPr/>
          <p:nvPr/>
        </p:nvGrpSpPr>
        <p:grpSpPr>
          <a:xfrm rot="13500000">
            <a:off x="7831287" y="1678484"/>
            <a:ext cx="167794" cy="190790"/>
            <a:chOff x="9818032" y="6128939"/>
            <a:chExt cx="186434" cy="211985"/>
          </a:xfrm>
          <a:noFill/>
        </p:grpSpPr>
        <p:sp>
          <p:nvSpPr>
            <p:cNvPr id="886" name="四角形: 角を丸くする 328">
              <a:extLst>
                <a:ext uri="{FF2B5EF4-FFF2-40B4-BE49-F238E27FC236}">
                  <a16:creationId xmlns:a16="http://schemas.microsoft.com/office/drawing/2014/main" xmlns="" id="{C8C82918-5AF2-C62A-A121-5BC6A4F5ED39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87" name="直線コネクタ 886">
              <a:extLst>
                <a:ext uri="{FF2B5EF4-FFF2-40B4-BE49-F238E27FC236}">
                  <a16:creationId xmlns:a16="http://schemas.microsoft.com/office/drawing/2014/main" xmlns="" id="{A74F5732-0C3C-1D7C-9208-4FAA92BC9EAE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8" name="正方形/長方形 887">
            <a:extLst>
              <a:ext uri="{FF2B5EF4-FFF2-40B4-BE49-F238E27FC236}">
                <a16:creationId xmlns:a16="http://schemas.microsoft.com/office/drawing/2014/main" xmlns="" id="{EAA7DC7A-5F3D-8DCB-4217-7A03D7D43CA5}"/>
              </a:ext>
            </a:extLst>
          </p:cNvPr>
          <p:cNvSpPr/>
          <p:nvPr/>
        </p:nvSpPr>
        <p:spPr>
          <a:xfrm rot="2700000">
            <a:off x="7900644" y="2200825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889" name="グループ化 888">
            <a:extLst>
              <a:ext uri="{FF2B5EF4-FFF2-40B4-BE49-F238E27FC236}">
                <a16:creationId xmlns:a16="http://schemas.microsoft.com/office/drawing/2014/main" xmlns="" id="{10B0F295-F261-64D7-2865-47287954F475}"/>
              </a:ext>
            </a:extLst>
          </p:cNvPr>
          <p:cNvGrpSpPr/>
          <p:nvPr/>
        </p:nvGrpSpPr>
        <p:grpSpPr>
          <a:xfrm rot="8100000">
            <a:off x="8073077" y="2361761"/>
            <a:ext cx="167794" cy="190790"/>
            <a:chOff x="9818032" y="6128939"/>
            <a:chExt cx="186434" cy="211985"/>
          </a:xfrm>
          <a:noFill/>
        </p:grpSpPr>
        <p:sp>
          <p:nvSpPr>
            <p:cNvPr id="890" name="四角形: 角を丸くする 338">
              <a:extLst>
                <a:ext uri="{FF2B5EF4-FFF2-40B4-BE49-F238E27FC236}">
                  <a16:creationId xmlns:a16="http://schemas.microsoft.com/office/drawing/2014/main" xmlns="" id="{C17ABE0D-CAD3-0772-6FC3-514F48C1104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91" name="直線コネクタ 890">
              <a:extLst>
                <a:ext uri="{FF2B5EF4-FFF2-40B4-BE49-F238E27FC236}">
                  <a16:creationId xmlns:a16="http://schemas.microsoft.com/office/drawing/2014/main" xmlns="" id="{2F362083-ABD1-0C2C-80BE-DB94DCFE332C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2" name="グループ化 891">
            <a:extLst>
              <a:ext uri="{FF2B5EF4-FFF2-40B4-BE49-F238E27FC236}">
                <a16:creationId xmlns:a16="http://schemas.microsoft.com/office/drawing/2014/main" xmlns="" id="{A06596B3-71BA-F43E-462A-7D46A2C6BCD6}"/>
              </a:ext>
            </a:extLst>
          </p:cNvPr>
          <p:cNvGrpSpPr/>
          <p:nvPr/>
        </p:nvGrpSpPr>
        <p:grpSpPr>
          <a:xfrm rot="18900000">
            <a:off x="7827104" y="2108203"/>
            <a:ext cx="167794" cy="190790"/>
            <a:chOff x="9818032" y="6128939"/>
            <a:chExt cx="186434" cy="211985"/>
          </a:xfrm>
          <a:noFill/>
        </p:grpSpPr>
        <p:sp>
          <p:nvSpPr>
            <p:cNvPr id="893" name="四角形: 角を丸くする 344">
              <a:extLst>
                <a:ext uri="{FF2B5EF4-FFF2-40B4-BE49-F238E27FC236}">
                  <a16:creationId xmlns:a16="http://schemas.microsoft.com/office/drawing/2014/main" xmlns="" id="{D21626FC-3B54-FC8C-A30A-F6D8CE2B55A2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94" name="直線コネクタ 893">
              <a:extLst>
                <a:ext uri="{FF2B5EF4-FFF2-40B4-BE49-F238E27FC236}">
                  <a16:creationId xmlns:a16="http://schemas.microsoft.com/office/drawing/2014/main" xmlns="" id="{5E3AE1CF-85FB-D982-3661-87C04A7E0F17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5" name="グループ化 894">
            <a:extLst>
              <a:ext uri="{FF2B5EF4-FFF2-40B4-BE49-F238E27FC236}">
                <a16:creationId xmlns:a16="http://schemas.microsoft.com/office/drawing/2014/main" xmlns="" id="{73F39A59-D088-1E63-043A-350D89E4E6C9}"/>
              </a:ext>
            </a:extLst>
          </p:cNvPr>
          <p:cNvGrpSpPr/>
          <p:nvPr/>
        </p:nvGrpSpPr>
        <p:grpSpPr>
          <a:xfrm rot="2700000">
            <a:off x="8073076" y="2116333"/>
            <a:ext cx="167794" cy="190790"/>
            <a:chOff x="9818032" y="6128939"/>
            <a:chExt cx="186434" cy="211985"/>
          </a:xfrm>
          <a:noFill/>
        </p:grpSpPr>
        <p:sp>
          <p:nvSpPr>
            <p:cNvPr id="896" name="四角形: 角を丸くする 347">
              <a:extLst>
                <a:ext uri="{FF2B5EF4-FFF2-40B4-BE49-F238E27FC236}">
                  <a16:creationId xmlns:a16="http://schemas.microsoft.com/office/drawing/2014/main" xmlns="" id="{93A43F12-944E-A739-9862-7561FBD3AD01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97" name="直線コネクタ 896">
              <a:extLst>
                <a:ext uri="{FF2B5EF4-FFF2-40B4-BE49-F238E27FC236}">
                  <a16:creationId xmlns:a16="http://schemas.microsoft.com/office/drawing/2014/main" xmlns="" id="{DA62E494-197E-98A8-8836-B6C4D28B3FDF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8" name="グループ化 897">
            <a:extLst>
              <a:ext uri="{FF2B5EF4-FFF2-40B4-BE49-F238E27FC236}">
                <a16:creationId xmlns:a16="http://schemas.microsoft.com/office/drawing/2014/main" xmlns="" id="{BD0A7B9D-BA00-6245-B90D-2668AC58460B}"/>
              </a:ext>
            </a:extLst>
          </p:cNvPr>
          <p:cNvGrpSpPr/>
          <p:nvPr/>
        </p:nvGrpSpPr>
        <p:grpSpPr>
          <a:xfrm rot="13500000">
            <a:off x="7831287" y="2353630"/>
            <a:ext cx="167794" cy="190790"/>
            <a:chOff x="9818032" y="6128939"/>
            <a:chExt cx="186434" cy="211985"/>
          </a:xfrm>
          <a:noFill/>
        </p:grpSpPr>
        <p:sp>
          <p:nvSpPr>
            <p:cNvPr id="899" name="四角形: 角を丸くする 350">
              <a:extLst>
                <a:ext uri="{FF2B5EF4-FFF2-40B4-BE49-F238E27FC236}">
                  <a16:creationId xmlns:a16="http://schemas.microsoft.com/office/drawing/2014/main" xmlns="" id="{03408996-D856-3A9B-7D72-52A4D87340A3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00" name="直線コネクタ 899">
              <a:extLst>
                <a:ext uri="{FF2B5EF4-FFF2-40B4-BE49-F238E27FC236}">
                  <a16:creationId xmlns:a16="http://schemas.microsoft.com/office/drawing/2014/main" xmlns="" id="{C7886A16-6730-8F41-D53C-1FBC256A5F4F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1" name="正方形/長方形 900">
            <a:extLst>
              <a:ext uri="{FF2B5EF4-FFF2-40B4-BE49-F238E27FC236}">
                <a16:creationId xmlns:a16="http://schemas.microsoft.com/office/drawing/2014/main" xmlns="" id="{12D7C01B-6D26-A916-A0AF-00AC112775D1}"/>
              </a:ext>
            </a:extLst>
          </p:cNvPr>
          <p:cNvSpPr/>
          <p:nvPr/>
        </p:nvSpPr>
        <p:spPr>
          <a:xfrm rot="2700000">
            <a:off x="7908227" y="2872511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902" name="グループ化 901">
            <a:extLst>
              <a:ext uri="{FF2B5EF4-FFF2-40B4-BE49-F238E27FC236}">
                <a16:creationId xmlns:a16="http://schemas.microsoft.com/office/drawing/2014/main" xmlns="" id="{B5D3905F-BBD6-7BF8-5A1A-DB133086A285}"/>
              </a:ext>
            </a:extLst>
          </p:cNvPr>
          <p:cNvGrpSpPr/>
          <p:nvPr/>
        </p:nvGrpSpPr>
        <p:grpSpPr>
          <a:xfrm rot="8100000">
            <a:off x="8080660" y="3033447"/>
            <a:ext cx="167794" cy="190790"/>
            <a:chOff x="9818032" y="6128939"/>
            <a:chExt cx="186434" cy="211985"/>
          </a:xfrm>
          <a:noFill/>
        </p:grpSpPr>
        <p:sp>
          <p:nvSpPr>
            <p:cNvPr id="903" name="四角形: 角を丸くする 354">
              <a:extLst>
                <a:ext uri="{FF2B5EF4-FFF2-40B4-BE49-F238E27FC236}">
                  <a16:creationId xmlns:a16="http://schemas.microsoft.com/office/drawing/2014/main" xmlns="" id="{C81EDD99-3578-281D-3304-E112FE98429C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04" name="直線コネクタ 903">
              <a:extLst>
                <a:ext uri="{FF2B5EF4-FFF2-40B4-BE49-F238E27FC236}">
                  <a16:creationId xmlns:a16="http://schemas.microsoft.com/office/drawing/2014/main" xmlns="" id="{854D3F8B-7873-02E6-4529-3DEDC9D7FA0A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5" name="グループ化 904">
            <a:extLst>
              <a:ext uri="{FF2B5EF4-FFF2-40B4-BE49-F238E27FC236}">
                <a16:creationId xmlns:a16="http://schemas.microsoft.com/office/drawing/2014/main" xmlns="" id="{444D6FE9-96A9-2F08-A777-9E566320AE24}"/>
              </a:ext>
            </a:extLst>
          </p:cNvPr>
          <p:cNvGrpSpPr/>
          <p:nvPr/>
        </p:nvGrpSpPr>
        <p:grpSpPr>
          <a:xfrm rot="18900000">
            <a:off x="7834687" y="2779889"/>
            <a:ext cx="167794" cy="190790"/>
            <a:chOff x="9818032" y="6128939"/>
            <a:chExt cx="186434" cy="211985"/>
          </a:xfrm>
          <a:noFill/>
        </p:grpSpPr>
        <p:sp>
          <p:nvSpPr>
            <p:cNvPr id="906" name="四角形: 角を丸くする 357">
              <a:extLst>
                <a:ext uri="{FF2B5EF4-FFF2-40B4-BE49-F238E27FC236}">
                  <a16:creationId xmlns:a16="http://schemas.microsoft.com/office/drawing/2014/main" xmlns="" id="{F41C018C-27EC-C1EC-EF96-E289FC745EF5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07" name="直線コネクタ 906">
              <a:extLst>
                <a:ext uri="{FF2B5EF4-FFF2-40B4-BE49-F238E27FC236}">
                  <a16:creationId xmlns:a16="http://schemas.microsoft.com/office/drawing/2014/main" xmlns="" id="{3592061E-98E6-69DF-C33F-CCE000F22479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8" name="グループ化 907">
            <a:extLst>
              <a:ext uri="{FF2B5EF4-FFF2-40B4-BE49-F238E27FC236}">
                <a16:creationId xmlns:a16="http://schemas.microsoft.com/office/drawing/2014/main" xmlns="" id="{F246CD70-588F-A90E-B068-E8E98699FB33}"/>
              </a:ext>
            </a:extLst>
          </p:cNvPr>
          <p:cNvGrpSpPr/>
          <p:nvPr/>
        </p:nvGrpSpPr>
        <p:grpSpPr>
          <a:xfrm rot="2700000">
            <a:off x="8080659" y="2788019"/>
            <a:ext cx="167794" cy="190790"/>
            <a:chOff x="9818032" y="6128939"/>
            <a:chExt cx="186434" cy="211985"/>
          </a:xfrm>
          <a:noFill/>
        </p:grpSpPr>
        <p:sp>
          <p:nvSpPr>
            <p:cNvPr id="909" name="四角形: 角を丸くする 360">
              <a:extLst>
                <a:ext uri="{FF2B5EF4-FFF2-40B4-BE49-F238E27FC236}">
                  <a16:creationId xmlns:a16="http://schemas.microsoft.com/office/drawing/2014/main" xmlns="" id="{14045BA0-94A3-5A1D-D246-CCE26853C8C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10" name="直線コネクタ 909">
              <a:extLst>
                <a:ext uri="{FF2B5EF4-FFF2-40B4-BE49-F238E27FC236}">
                  <a16:creationId xmlns:a16="http://schemas.microsoft.com/office/drawing/2014/main" xmlns="" id="{288662BD-7953-054E-9682-AA65A0D1CBA9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1" name="グループ化 910">
            <a:extLst>
              <a:ext uri="{FF2B5EF4-FFF2-40B4-BE49-F238E27FC236}">
                <a16:creationId xmlns:a16="http://schemas.microsoft.com/office/drawing/2014/main" xmlns="" id="{AC3F63C5-8B3D-40D0-EC6A-329BCFE9A7D9}"/>
              </a:ext>
            </a:extLst>
          </p:cNvPr>
          <p:cNvGrpSpPr/>
          <p:nvPr/>
        </p:nvGrpSpPr>
        <p:grpSpPr>
          <a:xfrm rot="13500000">
            <a:off x="7838870" y="3025316"/>
            <a:ext cx="167794" cy="190790"/>
            <a:chOff x="9818032" y="6128939"/>
            <a:chExt cx="186434" cy="211985"/>
          </a:xfrm>
          <a:noFill/>
        </p:grpSpPr>
        <p:sp>
          <p:nvSpPr>
            <p:cNvPr id="912" name="四角形: 角を丸くする 363">
              <a:extLst>
                <a:ext uri="{FF2B5EF4-FFF2-40B4-BE49-F238E27FC236}">
                  <a16:creationId xmlns:a16="http://schemas.microsoft.com/office/drawing/2014/main" xmlns="" id="{A15E016D-59B4-3A3D-B1BD-FA4F523A5D7A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13" name="直線コネクタ 912">
              <a:extLst>
                <a:ext uri="{FF2B5EF4-FFF2-40B4-BE49-F238E27FC236}">
                  <a16:creationId xmlns:a16="http://schemas.microsoft.com/office/drawing/2014/main" xmlns="" id="{E00819DB-19E3-654A-E3B5-610D150A67EA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4" name="正方形/長方形 913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2700000">
            <a:off x="7908226" y="3525313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915" name="グループ化 914">
            <a:extLst>
              <a:ext uri="{FF2B5EF4-FFF2-40B4-BE49-F238E27FC236}">
                <a16:creationId xmlns:a16="http://schemas.microsoft.com/office/drawing/2014/main" xmlns="" id="{642BDE6B-04D6-84DF-A38F-C003E042AC00}"/>
              </a:ext>
            </a:extLst>
          </p:cNvPr>
          <p:cNvGrpSpPr/>
          <p:nvPr/>
        </p:nvGrpSpPr>
        <p:grpSpPr>
          <a:xfrm rot="8100000">
            <a:off x="8080659" y="3686249"/>
            <a:ext cx="167794" cy="190790"/>
            <a:chOff x="9818032" y="6128939"/>
            <a:chExt cx="186434" cy="211985"/>
          </a:xfrm>
          <a:noFill/>
        </p:grpSpPr>
        <p:sp>
          <p:nvSpPr>
            <p:cNvPr id="916" name="四角形: 角を丸くする 367">
              <a:extLst>
                <a:ext uri="{FF2B5EF4-FFF2-40B4-BE49-F238E27FC236}">
                  <a16:creationId xmlns:a16="http://schemas.microsoft.com/office/drawing/2014/main" xmlns="" id="{B0385014-0906-3168-A27E-6E779EB5E06E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17" name="直線コネクタ 916">
              <a:extLst>
                <a:ext uri="{FF2B5EF4-FFF2-40B4-BE49-F238E27FC236}">
                  <a16:creationId xmlns:a16="http://schemas.microsoft.com/office/drawing/2014/main" xmlns="" id="{E41E3327-8402-D196-FBD0-8FE3E19AA8E7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8" name="グループ化 917">
            <a:extLst>
              <a:ext uri="{FF2B5EF4-FFF2-40B4-BE49-F238E27FC236}">
                <a16:creationId xmlns:a16="http://schemas.microsoft.com/office/drawing/2014/main" xmlns="" id="{5CC6E357-5A31-7FA8-F40F-B1A95B8BE0D8}"/>
              </a:ext>
            </a:extLst>
          </p:cNvPr>
          <p:cNvGrpSpPr/>
          <p:nvPr/>
        </p:nvGrpSpPr>
        <p:grpSpPr>
          <a:xfrm rot="18900000">
            <a:off x="7834686" y="3432691"/>
            <a:ext cx="167794" cy="190790"/>
            <a:chOff x="9818032" y="6128939"/>
            <a:chExt cx="186434" cy="211985"/>
          </a:xfrm>
          <a:noFill/>
        </p:grpSpPr>
        <p:sp>
          <p:nvSpPr>
            <p:cNvPr id="919" name="四角形: 角を丸くする 370">
              <a:extLst>
                <a:ext uri="{FF2B5EF4-FFF2-40B4-BE49-F238E27FC236}">
                  <a16:creationId xmlns:a16="http://schemas.microsoft.com/office/drawing/2014/main" xmlns="" id="{7B1F80CB-5130-30A1-CF2A-470792E1E08E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20" name="直線コネクタ 919">
              <a:extLst>
                <a:ext uri="{FF2B5EF4-FFF2-40B4-BE49-F238E27FC236}">
                  <a16:creationId xmlns:a16="http://schemas.microsoft.com/office/drawing/2014/main" xmlns="" id="{721C930A-CDBD-E1A8-320B-94E903D60A78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1" name="グループ化 920">
            <a:extLst>
              <a:ext uri="{FF2B5EF4-FFF2-40B4-BE49-F238E27FC236}">
                <a16:creationId xmlns:a16="http://schemas.microsoft.com/office/drawing/2014/main" xmlns="" id="{DB87AA88-6162-EB04-A114-C58C612805C5}"/>
              </a:ext>
            </a:extLst>
          </p:cNvPr>
          <p:cNvGrpSpPr/>
          <p:nvPr/>
        </p:nvGrpSpPr>
        <p:grpSpPr>
          <a:xfrm rot="2700000">
            <a:off x="8080658" y="3440821"/>
            <a:ext cx="167794" cy="190790"/>
            <a:chOff x="9818032" y="6128939"/>
            <a:chExt cx="186434" cy="211985"/>
          </a:xfrm>
          <a:noFill/>
        </p:grpSpPr>
        <p:sp>
          <p:nvSpPr>
            <p:cNvPr id="922" name="四角形: 角を丸くする 373">
              <a:extLst>
                <a:ext uri="{FF2B5EF4-FFF2-40B4-BE49-F238E27FC236}">
                  <a16:creationId xmlns:a16="http://schemas.microsoft.com/office/drawing/2014/main" xmlns="" id="{0F2D534C-00BC-454B-5BCF-3BC40A05C6CF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23" name="直線コネクタ 922">
              <a:extLst>
                <a:ext uri="{FF2B5EF4-FFF2-40B4-BE49-F238E27FC236}">
                  <a16:creationId xmlns:a16="http://schemas.microsoft.com/office/drawing/2014/main" xmlns="" id="{47DC661F-DC17-6F40-6871-9927B8D76AF1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4" name="グループ化 923">
            <a:extLst>
              <a:ext uri="{FF2B5EF4-FFF2-40B4-BE49-F238E27FC236}">
                <a16:creationId xmlns:a16="http://schemas.microsoft.com/office/drawing/2014/main" xmlns="" id="{4264C068-6B4D-A29E-4E27-A3B0106A1A9A}"/>
              </a:ext>
            </a:extLst>
          </p:cNvPr>
          <p:cNvGrpSpPr/>
          <p:nvPr/>
        </p:nvGrpSpPr>
        <p:grpSpPr>
          <a:xfrm rot="13500000">
            <a:off x="7838869" y="3678118"/>
            <a:ext cx="167794" cy="190790"/>
            <a:chOff x="9818032" y="6128939"/>
            <a:chExt cx="186434" cy="211985"/>
          </a:xfrm>
          <a:noFill/>
        </p:grpSpPr>
        <p:sp>
          <p:nvSpPr>
            <p:cNvPr id="925" name="四角形: 角を丸くする 384">
              <a:extLst>
                <a:ext uri="{FF2B5EF4-FFF2-40B4-BE49-F238E27FC236}">
                  <a16:creationId xmlns:a16="http://schemas.microsoft.com/office/drawing/2014/main" xmlns="" id="{34E0E534-84E6-5331-BA1F-A4CAB2D8B7BC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26" name="直線コネクタ 925">
              <a:extLst>
                <a:ext uri="{FF2B5EF4-FFF2-40B4-BE49-F238E27FC236}">
                  <a16:creationId xmlns:a16="http://schemas.microsoft.com/office/drawing/2014/main" xmlns="" id="{F82C7012-A8E2-AA9B-F44B-BE8A63146B25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7" name="グループ化 926"/>
          <p:cNvGrpSpPr/>
          <p:nvPr/>
        </p:nvGrpSpPr>
        <p:grpSpPr>
          <a:xfrm rot="5400000">
            <a:off x="5615234" y="3327056"/>
            <a:ext cx="694377" cy="246221"/>
            <a:chOff x="9951521" y="2806243"/>
            <a:chExt cx="694377" cy="246221"/>
          </a:xfrm>
        </p:grpSpPr>
        <p:sp>
          <p:nvSpPr>
            <p:cNvPr id="928" name="Google Shape;930;p1">
              <a:extLst>
                <a:ext uri="{FF2B5EF4-FFF2-40B4-BE49-F238E27FC236}">
                  <a16:creationId xmlns:a16="http://schemas.microsoft.com/office/drawing/2014/main" xmlns="" id="{C49B4BE4-1D83-B0B2-1E25-732E10C9E8A8}"/>
                </a:ext>
              </a:extLst>
            </p:cNvPr>
            <p:cNvSpPr/>
            <p:nvPr userDrawn="1"/>
          </p:nvSpPr>
          <p:spPr>
            <a:xfrm rot="16200000">
              <a:off x="10203990" y="2567289"/>
              <a:ext cx="189439" cy="694377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9525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9" name="テキスト ボックス 928">
              <a:extLst>
                <a:ext uri="{FF2B5EF4-FFF2-40B4-BE49-F238E27FC236}">
                  <a16:creationId xmlns:a16="http://schemas.microsoft.com/office/drawing/2014/main" xmlns="" id="{A9519E31-14B5-5363-C70F-012157198A52}"/>
                </a:ext>
              </a:extLst>
            </p:cNvPr>
            <p:cNvSpPr txBox="1"/>
            <p:nvPr userDrawn="1"/>
          </p:nvSpPr>
          <p:spPr>
            <a:xfrm>
              <a:off x="10176720" y="2806243"/>
              <a:ext cx="24397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 smtClean="0"/>
                <a:t>F</a:t>
              </a:r>
              <a:endParaRPr kumimoji="1" lang="ja-JP" altLang="en-US" sz="1000" dirty="0"/>
            </a:p>
          </p:txBody>
        </p:sp>
      </p:grpSp>
      <p:grpSp>
        <p:nvGrpSpPr>
          <p:cNvPr id="930" name="グループ化 929"/>
          <p:cNvGrpSpPr/>
          <p:nvPr/>
        </p:nvGrpSpPr>
        <p:grpSpPr>
          <a:xfrm>
            <a:off x="5391157" y="2922146"/>
            <a:ext cx="694377" cy="246221"/>
            <a:chOff x="9951521" y="2806243"/>
            <a:chExt cx="694377" cy="246221"/>
          </a:xfrm>
        </p:grpSpPr>
        <p:sp>
          <p:nvSpPr>
            <p:cNvPr id="931" name="Google Shape;930;p1">
              <a:extLst>
                <a:ext uri="{FF2B5EF4-FFF2-40B4-BE49-F238E27FC236}">
                  <a16:creationId xmlns:a16="http://schemas.microsoft.com/office/drawing/2014/main" xmlns="" id="{C49B4BE4-1D83-B0B2-1E25-732E10C9E8A8}"/>
                </a:ext>
              </a:extLst>
            </p:cNvPr>
            <p:cNvSpPr/>
            <p:nvPr userDrawn="1"/>
          </p:nvSpPr>
          <p:spPr>
            <a:xfrm rot="16200000">
              <a:off x="10203990" y="2567289"/>
              <a:ext cx="189439" cy="694377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9525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2" name="テキスト ボックス 931">
              <a:extLst>
                <a:ext uri="{FF2B5EF4-FFF2-40B4-BE49-F238E27FC236}">
                  <a16:creationId xmlns:a16="http://schemas.microsoft.com/office/drawing/2014/main" xmlns="" id="{A9519E31-14B5-5363-C70F-012157198A52}"/>
                </a:ext>
              </a:extLst>
            </p:cNvPr>
            <p:cNvSpPr txBox="1"/>
            <p:nvPr userDrawn="1"/>
          </p:nvSpPr>
          <p:spPr>
            <a:xfrm>
              <a:off x="10176720" y="2806243"/>
              <a:ext cx="24397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 smtClean="0"/>
                <a:t>F</a:t>
              </a:r>
              <a:endParaRPr kumimoji="1" lang="ja-JP" altLang="en-US" sz="1000" dirty="0"/>
            </a:p>
          </p:txBody>
        </p:sp>
      </p:grpSp>
      <p:grpSp>
        <p:nvGrpSpPr>
          <p:cNvPr id="933" name="グループ化 932"/>
          <p:cNvGrpSpPr/>
          <p:nvPr/>
        </p:nvGrpSpPr>
        <p:grpSpPr>
          <a:xfrm rot="5400000">
            <a:off x="3005664" y="1580274"/>
            <a:ext cx="694377" cy="246221"/>
            <a:chOff x="9951521" y="2806243"/>
            <a:chExt cx="694377" cy="246221"/>
          </a:xfrm>
        </p:grpSpPr>
        <p:sp>
          <p:nvSpPr>
            <p:cNvPr id="934" name="Google Shape;930;p1">
              <a:extLst>
                <a:ext uri="{FF2B5EF4-FFF2-40B4-BE49-F238E27FC236}">
                  <a16:creationId xmlns:a16="http://schemas.microsoft.com/office/drawing/2014/main" xmlns="" id="{C49B4BE4-1D83-B0B2-1E25-732E10C9E8A8}"/>
                </a:ext>
              </a:extLst>
            </p:cNvPr>
            <p:cNvSpPr/>
            <p:nvPr userDrawn="1"/>
          </p:nvSpPr>
          <p:spPr>
            <a:xfrm rot="16200000">
              <a:off x="10203990" y="2567289"/>
              <a:ext cx="189439" cy="694377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9525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5" name="テキスト ボックス 934">
              <a:extLst>
                <a:ext uri="{FF2B5EF4-FFF2-40B4-BE49-F238E27FC236}">
                  <a16:creationId xmlns:a16="http://schemas.microsoft.com/office/drawing/2014/main" xmlns="" id="{A9519E31-14B5-5363-C70F-012157198A52}"/>
                </a:ext>
              </a:extLst>
            </p:cNvPr>
            <p:cNvSpPr txBox="1"/>
            <p:nvPr userDrawn="1"/>
          </p:nvSpPr>
          <p:spPr>
            <a:xfrm>
              <a:off x="10176720" y="2806243"/>
              <a:ext cx="24397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 smtClean="0"/>
                <a:t>F</a:t>
              </a:r>
              <a:endParaRPr kumimoji="1" lang="ja-JP" altLang="en-US" sz="1000" dirty="0"/>
            </a:p>
          </p:txBody>
        </p:sp>
      </p:grpSp>
      <p:grpSp>
        <p:nvGrpSpPr>
          <p:cNvPr id="936" name="グループ化 935"/>
          <p:cNvGrpSpPr/>
          <p:nvPr/>
        </p:nvGrpSpPr>
        <p:grpSpPr>
          <a:xfrm rot="5400000">
            <a:off x="2995704" y="2278605"/>
            <a:ext cx="694377" cy="246221"/>
            <a:chOff x="9951521" y="2806243"/>
            <a:chExt cx="694377" cy="246221"/>
          </a:xfrm>
        </p:grpSpPr>
        <p:sp>
          <p:nvSpPr>
            <p:cNvPr id="937" name="Google Shape;930;p1">
              <a:extLst>
                <a:ext uri="{FF2B5EF4-FFF2-40B4-BE49-F238E27FC236}">
                  <a16:creationId xmlns:a16="http://schemas.microsoft.com/office/drawing/2014/main" xmlns="" id="{C49B4BE4-1D83-B0B2-1E25-732E10C9E8A8}"/>
                </a:ext>
              </a:extLst>
            </p:cNvPr>
            <p:cNvSpPr/>
            <p:nvPr userDrawn="1"/>
          </p:nvSpPr>
          <p:spPr>
            <a:xfrm rot="16200000">
              <a:off x="10203990" y="2567289"/>
              <a:ext cx="189439" cy="694377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9525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8" name="テキスト ボックス 937">
              <a:extLst>
                <a:ext uri="{FF2B5EF4-FFF2-40B4-BE49-F238E27FC236}">
                  <a16:creationId xmlns:a16="http://schemas.microsoft.com/office/drawing/2014/main" xmlns="" id="{A9519E31-14B5-5363-C70F-012157198A52}"/>
                </a:ext>
              </a:extLst>
            </p:cNvPr>
            <p:cNvSpPr txBox="1"/>
            <p:nvPr userDrawn="1"/>
          </p:nvSpPr>
          <p:spPr>
            <a:xfrm>
              <a:off x="10176720" y="2806243"/>
              <a:ext cx="24397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 smtClean="0"/>
                <a:t>F</a:t>
              </a:r>
              <a:endParaRPr kumimoji="1" lang="ja-JP" altLang="en-US" sz="1000" dirty="0"/>
            </a:p>
          </p:txBody>
        </p:sp>
      </p:grpSp>
      <p:grpSp>
        <p:nvGrpSpPr>
          <p:cNvPr id="939" name="グループ化 938"/>
          <p:cNvGrpSpPr/>
          <p:nvPr/>
        </p:nvGrpSpPr>
        <p:grpSpPr>
          <a:xfrm rot="5400000">
            <a:off x="2994577" y="2971561"/>
            <a:ext cx="694377" cy="246221"/>
            <a:chOff x="9951521" y="2806243"/>
            <a:chExt cx="694377" cy="246221"/>
          </a:xfrm>
        </p:grpSpPr>
        <p:sp>
          <p:nvSpPr>
            <p:cNvPr id="940" name="Google Shape;930;p1">
              <a:extLst>
                <a:ext uri="{FF2B5EF4-FFF2-40B4-BE49-F238E27FC236}">
                  <a16:creationId xmlns:a16="http://schemas.microsoft.com/office/drawing/2014/main" xmlns="" id="{C49B4BE4-1D83-B0B2-1E25-732E10C9E8A8}"/>
                </a:ext>
              </a:extLst>
            </p:cNvPr>
            <p:cNvSpPr/>
            <p:nvPr userDrawn="1"/>
          </p:nvSpPr>
          <p:spPr>
            <a:xfrm rot="16200000">
              <a:off x="10203990" y="2567289"/>
              <a:ext cx="189439" cy="694377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9525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1" name="テキスト ボックス 940">
              <a:extLst>
                <a:ext uri="{FF2B5EF4-FFF2-40B4-BE49-F238E27FC236}">
                  <a16:creationId xmlns:a16="http://schemas.microsoft.com/office/drawing/2014/main" xmlns="" id="{A9519E31-14B5-5363-C70F-012157198A52}"/>
                </a:ext>
              </a:extLst>
            </p:cNvPr>
            <p:cNvSpPr txBox="1"/>
            <p:nvPr userDrawn="1"/>
          </p:nvSpPr>
          <p:spPr>
            <a:xfrm>
              <a:off x="10176720" y="2806243"/>
              <a:ext cx="24397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 smtClean="0"/>
                <a:t>F</a:t>
              </a:r>
              <a:endParaRPr kumimoji="1" lang="ja-JP" altLang="en-US" sz="1000" dirty="0"/>
            </a:p>
          </p:txBody>
        </p:sp>
      </p:grpSp>
      <p:grpSp>
        <p:nvGrpSpPr>
          <p:cNvPr id="960" name="グループ化 959"/>
          <p:cNvGrpSpPr/>
          <p:nvPr/>
        </p:nvGrpSpPr>
        <p:grpSpPr>
          <a:xfrm>
            <a:off x="908933" y="1575290"/>
            <a:ext cx="694377" cy="246221"/>
            <a:chOff x="9951521" y="2806243"/>
            <a:chExt cx="694377" cy="246221"/>
          </a:xfrm>
        </p:grpSpPr>
        <p:sp>
          <p:nvSpPr>
            <p:cNvPr id="961" name="Google Shape;930;p1">
              <a:extLst>
                <a:ext uri="{FF2B5EF4-FFF2-40B4-BE49-F238E27FC236}">
                  <a16:creationId xmlns:a16="http://schemas.microsoft.com/office/drawing/2014/main" xmlns="" id="{C49B4BE4-1D83-B0B2-1E25-732E10C9E8A8}"/>
                </a:ext>
              </a:extLst>
            </p:cNvPr>
            <p:cNvSpPr/>
            <p:nvPr userDrawn="1"/>
          </p:nvSpPr>
          <p:spPr>
            <a:xfrm rot="16200000">
              <a:off x="10203990" y="2567289"/>
              <a:ext cx="189439" cy="694377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9525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2" name="テキスト ボックス 961">
              <a:extLst>
                <a:ext uri="{FF2B5EF4-FFF2-40B4-BE49-F238E27FC236}">
                  <a16:creationId xmlns:a16="http://schemas.microsoft.com/office/drawing/2014/main" xmlns="" id="{A9519E31-14B5-5363-C70F-012157198A52}"/>
                </a:ext>
              </a:extLst>
            </p:cNvPr>
            <p:cNvSpPr txBox="1"/>
            <p:nvPr userDrawn="1"/>
          </p:nvSpPr>
          <p:spPr>
            <a:xfrm>
              <a:off x="10176720" y="2806243"/>
              <a:ext cx="24397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 smtClean="0"/>
                <a:t>F</a:t>
              </a:r>
              <a:endParaRPr kumimoji="1" lang="ja-JP" altLang="en-US" sz="1000" dirty="0"/>
            </a:p>
          </p:txBody>
        </p:sp>
      </p:grpSp>
      <p:sp>
        <p:nvSpPr>
          <p:cNvPr id="963" name="テキスト ボックス 962"/>
          <p:cNvSpPr txBox="1"/>
          <p:nvPr/>
        </p:nvSpPr>
        <p:spPr>
          <a:xfrm>
            <a:off x="813409" y="1855060"/>
            <a:ext cx="25073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ケータリング場所は以下より</a:t>
            </a:r>
            <a:endParaRPr kumimoji="1" lang="en-US" altLang="ja-JP" sz="1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ja-JP" altLang="en-US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お選び下さい。</a:t>
            </a:r>
            <a:endParaRPr kumimoji="1" lang="en-US" altLang="ja-JP" sz="1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ja-JP" altLang="en-US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①</a:t>
            </a:r>
            <a:r>
              <a:rPr kumimoji="1" lang="en-US" altLang="ja-JP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</a:t>
            </a:r>
            <a:r>
              <a:rPr kumimoji="1" lang="ja-JP" altLang="en-US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ブース前</a:t>
            </a:r>
            <a:endParaRPr kumimoji="1" lang="en-US" altLang="ja-JP" sz="1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ja-JP" altLang="en-US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②柱の周り</a:t>
            </a:r>
            <a:endParaRPr kumimoji="1" lang="ja-JP" altLang="en-US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964" name="Google Shape;134;p7"/>
          <p:cNvGrpSpPr/>
          <p:nvPr/>
        </p:nvGrpSpPr>
        <p:grpSpPr>
          <a:xfrm>
            <a:off x="7972424" y="990161"/>
            <a:ext cx="177583" cy="218948"/>
            <a:chOff x="9585961" y="2699149"/>
            <a:chExt cx="161070" cy="190214"/>
          </a:xfrm>
        </p:grpSpPr>
        <p:grpSp>
          <p:nvGrpSpPr>
            <p:cNvPr id="965" name="Google Shape;135;p7"/>
            <p:cNvGrpSpPr/>
            <p:nvPr/>
          </p:nvGrpSpPr>
          <p:grpSpPr>
            <a:xfrm>
              <a:off x="9610300" y="2726713"/>
              <a:ext cx="136731" cy="162650"/>
              <a:chOff x="9807149" y="6119159"/>
              <a:chExt cx="186433" cy="221771"/>
            </a:xfrm>
          </p:grpSpPr>
          <p:sp>
            <p:nvSpPr>
              <p:cNvPr id="967" name="Google Shape;136;p7"/>
              <p:cNvSpPr/>
              <p:nvPr/>
            </p:nvSpPr>
            <p:spPr>
              <a:xfrm>
                <a:off x="9807149" y="6154492"/>
                <a:ext cx="186433" cy="186438"/>
              </a:xfrm>
              <a:prstGeom prst="roundRect">
                <a:avLst>
                  <a:gd name="adj" fmla="val 16667"/>
                </a:avLst>
              </a:prstGeom>
              <a:solidFill>
                <a:srgbClr val="C55A11"/>
              </a:solidFill>
              <a:ln w="9525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968" name="Google Shape;137;p7"/>
              <p:cNvCxnSpPr/>
              <p:nvPr/>
            </p:nvCxnSpPr>
            <p:spPr>
              <a:xfrm>
                <a:off x="9813611" y="6119159"/>
                <a:ext cx="167379" cy="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sp>
          <p:nvSpPr>
            <p:cNvPr id="966" name="Google Shape;138;p7"/>
            <p:cNvSpPr txBox="1"/>
            <p:nvPr/>
          </p:nvSpPr>
          <p:spPr>
            <a:xfrm>
              <a:off x="9585961" y="2699149"/>
              <a:ext cx="100079" cy="1724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700" b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高</a:t>
              </a:r>
              <a:endParaRPr sz="8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69" name="Google Shape;134;p7"/>
          <p:cNvGrpSpPr/>
          <p:nvPr/>
        </p:nvGrpSpPr>
        <p:grpSpPr>
          <a:xfrm>
            <a:off x="8139825" y="989599"/>
            <a:ext cx="173308" cy="219786"/>
            <a:chOff x="9585961" y="2698587"/>
            <a:chExt cx="161070" cy="190776"/>
          </a:xfrm>
        </p:grpSpPr>
        <p:grpSp>
          <p:nvGrpSpPr>
            <p:cNvPr id="970" name="Google Shape;135;p7"/>
            <p:cNvGrpSpPr/>
            <p:nvPr/>
          </p:nvGrpSpPr>
          <p:grpSpPr>
            <a:xfrm>
              <a:off x="9610300" y="2726713"/>
              <a:ext cx="136731" cy="162650"/>
              <a:chOff x="9807149" y="6119159"/>
              <a:chExt cx="186433" cy="221771"/>
            </a:xfrm>
          </p:grpSpPr>
          <p:sp>
            <p:nvSpPr>
              <p:cNvPr id="972" name="Google Shape;136;p7"/>
              <p:cNvSpPr/>
              <p:nvPr/>
            </p:nvSpPr>
            <p:spPr>
              <a:xfrm>
                <a:off x="9807149" y="6154492"/>
                <a:ext cx="186433" cy="186438"/>
              </a:xfrm>
              <a:prstGeom prst="roundRect">
                <a:avLst>
                  <a:gd name="adj" fmla="val 16667"/>
                </a:avLst>
              </a:prstGeom>
              <a:solidFill>
                <a:srgbClr val="C55A11"/>
              </a:solidFill>
              <a:ln w="9525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973" name="Google Shape;137;p7"/>
              <p:cNvCxnSpPr/>
              <p:nvPr/>
            </p:nvCxnSpPr>
            <p:spPr>
              <a:xfrm>
                <a:off x="9813611" y="6119159"/>
                <a:ext cx="167379" cy="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sp>
          <p:nvSpPr>
            <p:cNvPr id="971" name="Google Shape;138;p7"/>
            <p:cNvSpPr txBox="1"/>
            <p:nvPr/>
          </p:nvSpPr>
          <p:spPr>
            <a:xfrm>
              <a:off x="9585961" y="2698587"/>
              <a:ext cx="93475" cy="1736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700" b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高</a:t>
              </a:r>
              <a:endParaRPr sz="7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74" name="Google Shape;1079;p1">
            <a:extLst>
              <a:ext uri="{FF2B5EF4-FFF2-40B4-BE49-F238E27FC236}">
                <a16:creationId xmlns:a16="http://schemas.microsoft.com/office/drawing/2014/main" xmlns="" id="{246585D4-C5A5-6267-91DB-D21855B4F089}"/>
              </a:ext>
            </a:extLst>
          </p:cNvPr>
          <p:cNvSpPr/>
          <p:nvPr/>
        </p:nvSpPr>
        <p:spPr>
          <a:xfrm>
            <a:off x="5101305" y="987361"/>
            <a:ext cx="422060" cy="175631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5" name="Google Shape;1079;p1">
            <a:extLst>
              <a:ext uri="{FF2B5EF4-FFF2-40B4-BE49-F238E27FC236}">
                <a16:creationId xmlns:a16="http://schemas.microsoft.com/office/drawing/2014/main" xmlns="" id="{C8099FB4-DE3B-C81E-8532-BC83F47383C0}"/>
              </a:ext>
            </a:extLst>
          </p:cNvPr>
          <p:cNvSpPr/>
          <p:nvPr/>
        </p:nvSpPr>
        <p:spPr>
          <a:xfrm>
            <a:off x="5522830" y="987360"/>
            <a:ext cx="422060" cy="175632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6" name="Google Shape;1079;p1">
            <a:extLst>
              <a:ext uri="{FF2B5EF4-FFF2-40B4-BE49-F238E27FC236}">
                <a16:creationId xmlns:a16="http://schemas.microsoft.com/office/drawing/2014/main" xmlns="" id="{C8099FB4-DE3B-C81E-8532-BC83F47383C0}"/>
              </a:ext>
            </a:extLst>
          </p:cNvPr>
          <p:cNvSpPr/>
          <p:nvPr/>
        </p:nvSpPr>
        <p:spPr>
          <a:xfrm>
            <a:off x="5947591" y="987360"/>
            <a:ext cx="422060" cy="175632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7" name="正方形/長方形 976"/>
          <p:cNvSpPr/>
          <p:nvPr/>
        </p:nvSpPr>
        <p:spPr>
          <a:xfrm>
            <a:off x="6750939" y="960682"/>
            <a:ext cx="494125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78" name="正方形/長方形 977"/>
          <p:cNvSpPr/>
          <p:nvPr/>
        </p:nvSpPr>
        <p:spPr>
          <a:xfrm>
            <a:off x="4183852" y="970864"/>
            <a:ext cx="483667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979" name="グループ化 978">
            <a:extLst>
              <a:ext uri="{FF2B5EF4-FFF2-40B4-BE49-F238E27FC236}">
                <a16:creationId xmlns="" xmlns:a16="http://schemas.microsoft.com/office/drawing/2014/main" id="{38F0D73D-CBC6-2B60-8D73-DCE24569C0CD}"/>
              </a:ext>
            </a:extLst>
          </p:cNvPr>
          <p:cNvGrpSpPr/>
          <p:nvPr/>
        </p:nvGrpSpPr>
        <p:grpSpPr>
          <a:xfrm rot="5400000">
            <a:off x="6370006" y="6018677"/>
            <a:ext cx="564738" cy="57905"/>
            <a:chOff x="3076576" y="4720429"/>
            <a:chExt cx="817981" cy="246221"/>
          </a:xfrm>
        </p:grpSpPr>
        <p:sp>
          <p:nvSpPr>
            <p:cNvPr id="980" name="四角形: 角を丸くする 139">
              <a:extLst>
                <a:ext uri="{FF2B5EF4-FFF2-40B4-BE49-F238E27FC236}">
                  <a16:creationId xmlns="" xmlns:a16="http://schemas.microsoft.com/office/drawing/2014/main" id="{E64B6350-B621-31D7-F635-D3C3E18F5DD6}"/>
                </a:ext>
              </a:extLst>
            </p:cNvPr>
            <p:cNvSpPr/>
            <p:nvPr/>
          </p:nvSpPr>
          <p:spPr>
            <a:xfrm>
              <a:off x="3076576" y="4720429"/>
              <a:ext cx="45720" cy="246221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81" name="四角形: 角を丸くする 140">
              <a:extLst>
                <a:ext uri="{FF2B5EF4-FFF2-40B4-BE49-F238E27FC236}">
                  <a16:creationId xmlns="" xmlns:a16="http://schemas.microsoft.com/office/drawing/2014/main" id="{D167CE92-9309-9BD4-3D63-167F3DD41255}"/>
                </a:ext>
              </a:extLst>
            </p:cNvPr>
            <p:cNvSpPr/>
            <p:nvPr/>
          </p:nvSpPr>
          <p:spPr>
            <a:xfrm>
              <a:off x="3847282" y="4720429"/>
              <a:ext cx="45720" cy="246221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82" name="正方形/長方形 981">
              <a:extLst>
                <a:ext uri="{FF2B5EF4-FFF2-40B4-BE49-F238E27FC236}">
                  <a16:creationId xmlns="" xmlns:a16="http://schemas.microsoft.com/office/drawing/2014/main" id="{F5B13908-49C0-4174-E0CA-6F9A2B4A49DA}"/>
                </a:ext>
              </a:extLst>
            </p:cNvPr>
            <p:cNvSpPr/>
            <p:nvPr/>
          </p:nvSpPr>
          <p:spPr>
            <a:xfrm rot="16200000">
              <a:off x="3454737" y="4439814"/>
              <a:ext cx="66639" cy="813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983" name="グループ化 982">
            <a:extLst>
              <a:ext uri="{FF2B5EF4-FFF2-40B4-BE49-F238E27FC236}">
                <a16:creationId xmlns="" xmlns:a16="http://schemas.microsoft.com/office/drawing/2014/main" id="{38F0D73D-CBC6-2B60-8D73-DCE24569C0CD}"/>
              </a:ext>
            </a:extLst>
          </p:cNvPr>
          <p:cNvGrpSpPr/>
          <p:nvPr/>
        </p:nvGrpSpPr>
        <p:grpSpPr>
          <a:xfrm rot="5400000">
            <a:off x="6438682" y="5996684"/>
            <a:ext cx="564738" cy="57905"/>
            <a:chOff x="3076576" y="4720429"/>
            <a:chExt cx="817981" cy="246221"/>
          </a:xfrm>
        </p:grpSpPr>
        <p:sp>
          <p:nvSpPr>
            <p:cNvPr id="984" name="四角形: 角を丸くする 139">
              <a:extLst>
                <a:ext uri="{FF2B5EF4-FFF2-40B4-BE49-F238E27FC236}">
                  <a16:creationId xmlns="" xmlns:a16="http://schemas.microsoft.com/office/drawing/2014/main" id="{E64B6350-B621-31D7-F635-D3C3E18F5DD6}"/>
                </a:ext>
              </a:extLst>
            </p:cNvPr>
            <p:cNvSpPr/>
            <p:nvPr/>
          </p:nvSpPr>
          <p:spPr>
            <a:xfrm>
              <a:off x="3076576" y="4720429"/>
              <a:ext cx="45720" cy="246221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85" name="四角形: 角を丸くする 140">
              <a:extLst>
                <a:ext uri="{FF2B5EF4-FFF2-40B4-BE49-F238E27FC236}">
                  <a16:creationId xmlns="" xmlns:a16="http://schemas.microsoft.com/office/drawing/2014/main" id="{D167CE92-9309-9BD4-3D63-167F3DD41255}"/>
                </a:ext>
              </a:extLst>
            </p:cNvPr>
            <p:cNvSpPr/>
            <p:nvPr/>
          </p:nvSpPr>
          <p:spPr>
            <a:xfrm>
              <a:off x="3847282" y="4720429"/>
              <a:ext cx="45720" cy="246221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86" name="正方形/長方形 985">
              <a:extLst>
                <a:ext uri="{FF2B5EF4-FFF2-40B4-BE49-F238E27FC236}">
                  <a16:creationId xmlns="" xmlns:a16="http://schemas.microsoft.com/office/drawing/2014/main" id="{F5B13908-49C0-4174-E0CA-6F9A2B4A49DA}"/>
                </a:ext>
              </a:extLst>
            </p:cNvPr>
            <p:cNvSpPr/>
            <p:nvPr/>
          </p:nvSpPr>
          <p:spPr>
            <a:xfrm rot="16200000">
              <a:off x="3454737" y="4439814"/>
              <a:ext cx="66639" cy="813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64064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1079;p1">
            <a:extLst>
              <a:ext uri="{FF2B5EF4-FFF2-40B4-BE49-F238E27FC236}">
                <a16:creationId xmlns:a16="http://schemas.microsoft.com/office/drawing/2014/main" xmlns="" id="{246585D4-C5A5-6267-91DB-D21855B4F089}"/>
              </a:ext>
            </a:extLst>
          </p:cNvPr>
          <p:cNvSpPr/>
          <p:nvPr/>
        </p:nvSpPr>
        <p:spPr>
          <a:xfrm>
            <a:off x="5091367" y="1157346"/>
            <a:ext cx="422060" cy="175631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4" name="Google Shape;1079;p1">
            <a:extLst>
              <a:ext uri="{FF2B5EF4-FFF2-40B4-BE49-F238E27FC236}">
                <a16:creationId xmlns:a16="http://schemas.microsoft.com/office/drawing/2014/main" xmlns="" id="{C8099FB4-DE3B-C81E-8532-BC83F47383C0}"/>
              </a:ext>
            </a:extLst>
          </p:cNvPr>
          <p:cNvSpPr/>
          <p:nvPr/>
        </p:nvSpPr>
        <p:spPr>
          <a:xfrm>
            <a:off x="5516128" y="1157345"/>
            <a:ext cx="422060" cy="175632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5" name="Google Shape;1079;p1">
            <a:extLst>
              <a:ext uri="{FF2B5EF4-FFF2-40B4-BE49-F238E27FC236}">
                <a16:creationId xmlns:a16="http://schemas.microsoft.com/office/drawing/2014/main" xmlns="" id="{246585D4-C5A5-6267-91DB-D21855B4F089}"/>
              </a:ext>
            </a:extLst>
          </p:cNvPr>
          <p:cNvSpPr/>
          <p:nvPr/>
        </p:nvSpPr>
        <p:spPr>
          <a:xfrm>
            <a:off x="5934105" y="1159883"/>
            <a:ext cx="422060" cy="175631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47" name="Google Shape;125;p7"/>
          <p:cNvGrpSpPr/>
          <p:nvPr/>
        </p:nvGrpSpPr>
        <p:grpSpPr>
          <a:xfrm rot="10800000">
            <a:off x="4824131" y="4819342"/>
            <a:ext cx="170860" cy="496554"/>
            <a:chOff x="7390562" y="3179388"/>
            <a:chExt cx="127347" cy="300138"/>
          </a:xfrm>
        </p:grpSpPr>
        <p:sp>
          <p:nvSpPr>
            <p:cNvPr id="448" name="Google Shape;126;p7"/>
            <p:cNvSpPr/>
            <p:nvPr/>
          </p:nvSpPr>
          <p:spPr>
            <a:xfrm rot="-5400000">
              <a:off x="7450928" y="3377429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127;p7"/>
            <p:cNvSpPr/>
            <p:nvPr/>
          </p:nvSpPr>
          <p:spPr>
            <a:xfrm rot="-5400000">
              <a:off x="7450927" y="3356733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128;p7"/>
            <p:cNvSpPr/>
            <p:nvPr/>
          </p:nvSpPr>
          <p:spPr>
            <a:xfrm rot="-5400000">
              <a:off x="7450928" y="3397476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51" name="Google Shape;129;p7"/>
            <p:cNvGrpSpPr/>
            <p:nvPr/>
          </p:nvGrpSpPr>
          <p:grpSpPr>
            <a:xfrm rot="-5400000">
              <a:off x="7304166" y="3265783"/>
              <a:ext cx="300138" cy="127347"/>
              <a:chOff x="3076576" y="4720429"/>
              <a:chExt cx="817982" cy="246221"/>
            </a:xfrm>
          </p:grpSpPr>
          <p:sp>
            <p:nvSpPr>
              <p:cNvPr id="452" name="Google Shape;130;p7"/>
              <p:cNvSpPr/>
              <p:nvPr/>
            </p:nvSpPr>
            <p:spPr>
              <a:xfrm>
                <a:off x="3076576" y="4720429"/>
                <a:ext cx="45720" cy="246221"/>
              </a:xfrm>
              <a:prstGeom prst="roundRect">
                <a:avLst>
                  <a:gd name="adj" fmla="val 16667"/>
                </a:avLst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3" name="Google Shape;131;p7"/>
              <p:cNvSpPr/>
              <p:nvPr/>
            </p:nvSpPr>
            <p:spPr>
              <a:xfrm>
                <a:off x="3847282" y="4720429"/>
                <a:ext cx="45720" cy="246221"/>
              </a:xfrm>
              <a:prstGeom prst="roundRect">
                <a:avLst>
                  <a:gd name="adj" fmla="val 16667"/>
                </a:avLst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4" name="Google Shape;132;p7"/>
              <p:cNvSpPr/>
              <p:nvPr/>
            </p:nvSpPr>
            <p:spPr>
              <a:xfrm rot="-5400000">
                <a:off x="3464151" y="4437680"/>
                <a:ext cx="47813" cy="813001"/>
              </a:xfrm>
              <a:prstGeom prst="rect">
                <a:avLst/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55" name="Google Shape;125;p7"/>
          <p:cNvGrpSpPr/>
          <p:nvPr/>
        </p:nvGrpSpPr>
        <p:grpSpPr>
          <a:xfrm rot="10800000">
            <a:off x="4826739" y="5325640"/>
            <a:ext cx="170860" cy="496554"/>
            <a:chOff x="7390562" y="3179388"/>
            <a:chExt cx="127347" cy="300138"/>
          </a:xfrm>
        </p:grpSpPr>
        <p:sp>
          <p:nvSpPr>
            <p:cNvPr id="456" name="Google Shape;126;p7"/>
            <p:cNvSpPr/>
            <p:nvPr/>
          </p:nvSpPr>
          <p:spPr>
            <a:xfrm rot="-5400000">
              <a:off x="7450928" y="3377429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127;p7"/>
            <p:cNvSpPr/>
            <p:nvPr/>
          </p:nvSpPr>
          <p:spPr>
            <a:xfrm rot="-5400000">
              <a:off x="7450927" y="3356733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128;p7"/>
            <p:cNvSpPr/>
            <p:nvPr/>
          </p:nvSpPr>
          <p:spPr>
            <a:xfrm rot="-5400000">
              <a:off x="7450928" y="3397476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59" name="Google Shape;129;p7"/>
            <p:cNvGrpSpPr/>
            <p:nvPr/>
          </p:nvGrpSpPr>
          <p:grpSpPr>
            <a:xfrm rot="-5400000">
              <a:off x="7304166" y="3265783"/>
              <a:ext cx="300138" cy="127347"/>
              <a:chOff x="3076576" y="4720429"/>
              <a:chExt cx="817982" cy="246221"/>
            </a:xfrm>
          </p:grpSpPr>
          <p:sp>
            <p:nvSpPr>
              <p:cNvPr id="460" name="Google Shape;130;p7"/>
              <p:cNvSpPr/>
              <p:nvPr/>
            </p:nvSpPr>
            <p:spPr>
              <a:xfrm>
                <a:off x="3076576" y="4720429"/>
                <a:ext cx="45720" cy="246221"/>
              </a:xfrm>
              <a:prstGeom prst="roundRect">
                <a:avLst>
                  <a:gd name="adj" fmla="val 16667"/>
                </a:avLst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1" name="Google Shape;131;p7"/>
              <p:cNvSpPr/>
              <p:nvPr/>
            </p:nvSpPr>
            <p:spPr>
              <a:xfrm>
                <a:off x="3847282" y="4720429"/>
                <a:ext cx="45720" cy="246221"/>
              </a:xfrm>
              <a:prstGeom prst="roundRect">
                <a:avLst>
                  <a:gd name="adj" fmla="val 16667"/>
                </a:avLst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2" name="Google Shape;132;p7"/>
              <p:cNvSpPr/>
              <p:nvPr/>
            </p:nvSpPr>
            <p:spPr>
              <a:xfrm rot="-5400000">
                <a:off x="3464151" y="4437680"/>
                <a:ext cx="47813" cy="813001"/>
              </a:xfrm>
              <a:prstGeom prst="rect">
                <a:avLst/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491" name="Google Shape;930;p1">
            <a:extLst>
              <a:ext uri="{FF2B5EF4-FFF2-40B4-BE49-F238E27FC236}">
                <a16:creationId xmlns:a16="http://schemas.microsoft.com/office/drawing/2014/main" xmlns="" id="{83AD1732-5B1F-75E6-65BB-F8F981A3C197}"/>
              </a:ext>
            </a:extLst>
          </p:cNvPr>
          <p:cNvSpPr/>
          <p:nvPr/>
        </p:nvSpPr>
        <p:spPr>
          <a:xfrm rot="10800000">
            <a:off x="4980606" y="4460974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2" name="Google Shape;930;p1">
            <a:extLst>
              <a:ext uri="{FF2B5EF4-FFF2-40B4-BE49-F238E27FC236}">
                <a16:creationId xmlns:a16="http://schemas.microsoft.com/office/drawing/2014/main" xmlns="" id="{83AD1732-5B1F-75E6-65BB-F8F981A3C197}"/>
              </a:ext>
            </a:extLst>
          </p:cNvPr>
          <p:cNvSpPr/>
          <p:nvPr/>
        </p:nvSpPr>
        <p:spPr>
          <a:xfrm rot="10800000">
            <a:off x="4975388" y="5163482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02" name="グループ化 501">
            <a:extLst>
              <a:ext uri="{FF2B5EF4-FFF2-40B4-BE49-F238E27FC236}">
                <a16:creationId xmlns="" xmlns:a16="http://schemas.microsoft.com/office/drawing/2014/main" id="{F63305C1-17AE-FB1F-EC6E-844042745E8C}"/>
              </a:ext>
            </a:extLst>
          </p:cNvPr>
          <p:cNvGrpSpPr/>
          <p:nvPr/>
        </p:nvGrpSpPr>
        <p:grpSpPr>
          <a:xfrm>
            <a:off x="3282128" y="4707341"/>
            <a:ext cx="596808" cy="45719"/>
            <a:chOff x="7085413" y="2658776"/>
            <a:chExt cx="663840" cy="45720"/>
          </a:xfrm>
        </p:grpSpPr>
        <p:sp>
          <p:nvSpPr>
            <p:cNvPr id="503" name="正方形/長方形 502">
              <a:extLst>
                <a:ext uri="{FF2B5EF4-FFF2-40B4-BE49-F238E27FC236}">
                  <a16:creationId xmlns="" xmlns:a16="http://schemas.microsoft.com/office/drawing/2014/main" id="{C7EB7A0F-F2FF-D2FA-F5C6-35B52E66B4EB}"/>
                </a:ext>
              </a:extLst>
            </p:cNvPr>
            <p:cNvSpPr/>
            <p:nvPr/>
          </p:nvSpPr>
          <p:spPr>
            <a:xfrm>
              <a:off x="7085413" y="2658776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04" name="正方形/長方形 503">
              <a:extLst>
                <a:ext uri="{FF2B5EF4-FFF2-40B4-BE49-F238E27FC236}">
                  <a16:creationId xmlns="" xmlns:a16="http://schemas.microsoft.com/office/drawing/2014/main" id="{9412088E-27B5-1F7C-2DAA-A68BBEC0BC69}"/>
                </a:ext>
              </a:extLst>
            </p:cNvPr>
            <p:cNvSpPr/>
            <p:nvPr/>
          </p:nvSpPr>
          <p:spPr>
            <a:xfrm>
              <a:off x="7309645" y="2658777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05" name="正方形/長方形 504">
              <a:extLst>
                <a:ext uri="{FF2B5EF4-FFF2-40B4-BE49-F238E27FC236}">
                  <a16:creationId xmlns="" xmlns:a16="http://schemas.microsoft.com/office/drawing/2014/main" id="{1BE84FA7-8DCF-C6E4-5464-ECBA0582BA1F}"/>
                </a:ext>
              </a:extLst>
            </p:cNvPr>
            <p:cNvSpPr/>
            <p:nvPr/>
          </p:nvSpPr>
          <p:spPr>
            <a:xfrm>
              <a:off x="7528925" y="2658776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506" name="グループ化 505">
            <a:extLst>
              <a:ext uri="{FF2B5EF4-FFF2-40B4-BE49-F238E27FC236}">
                <a16:creationId xmlns="" xmlns:a16="http://schemas.microsoft.com/office/drawing/2014/main" id="{F63305C1-17AE-FB1F-EC6E-844042745E8C}"/>
              </a:ext>
            </a:extLst>
          </p:cNvPr>
          <p:cNvGrpSpPr/>
          <p:nvPr/>
        </p:nvGrpSpPr>
        <p:grpSpPr>
          <a:xfrm>
            <a:off x="3680856" y="4666189"/>
            <a:ext cx="596808" cy="45719"/>
            <a:chOff x="7085413" y="2658776"/>
            <a:chExt cx="663840" cy="45720"/>
          </a:xfrm>
        </p:grpSpPr>
        <p:sp>
          <p:nvSpPr>
            <p:cNvPr id="507" name="正方形/長方形 506">
              <a:extLst>
                <a:ext uri="{FF2B5EF4-FFF2-40B4-BE49-F238E27FC236}">
                  <a16:creationId xmlns="" xmlns:a16="http://schemas.microsoft.com/office/drawing/2014/main" id="{C7EB7A0F-F2FF-D2FA-F5C6-35B52E66B4EB}"/>
                </a:ext>
              </a:extLst>
            </p:cNvPr>
            <p:cNvSpPr/>
            <p:nvPr/>
          </p:nvSpPr>
          <p:spPr>
            <a:xfrm>
              <a:off x="7085413" y="2658776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08" name="正方形/長方形 507">
              <a:extLst>
                <a:ext uri="{FF2B5EF4-FFF2-40B4-BE49-F238E27FC236}">
                  <a16:creationId xmlns="" xmlns:a16="http://schemas.microsoft.com/office/drawing/2014/main" id="{9412088E-27B5-1F7C-2DAA-A68BBEC0BC69}"/>
                </a:ext>
              </a:extLst>
            </p:cNvPr>
            <p:cNvSpPr/>
            <p:nvPr/>
          </p:nvSpPr>
          <p:spPr>
            <a:xfrm>
              <a:off x="7309645" y="2658777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09" name="正方形/長方形 508">
              <a:extLst>
                <a:ext uri="{FF2B5EF4-FFF2-40B4-BE49-F238E27FC236}">
                  <a16:creationId xmlns="" xmlns:a16="http://schemas.microsoft.com/office/drawing/2014/main" id="{1BE84FA7-8DCF-C6E4-5464-ECBA0582BA1F}"/>
                </a:ext>
              </a:extLst>
            </p:cNvPr>
            <p:cNvSpPr/>
            <p:nvPr/>
          </p:nvSpPr>
          <p:spPr>
            <a:xfrm>
              <a:off x="7528925" y="2658776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407" name="Google Shape;134;p7"/>
          <p:cNvGrpSpPr/>
          <p:nvPr/>
        </p:nvGrpSpPr>
        <p:grpSpPr>
          <a:xfrm>
            <a:off x="7972425" y="977461"/>
            <a:ext cx="177583" cy="218948"/>
            <a:chOff x="9585961" y="2699149"/>
            <a:chExt cx="161070" cy="190214"/>
          </a:xfrm>
        </p:grpSpPr>
        <p:grpSp>
          <p:nvGrpSpPr>
            <p:cNvPr id="408" name="Google Shape;135;p7"/>
            <p:cNvGrpSpPr/>
            <p:nvPr/>
          </p:nvGrpSpPr>
          <p:grpSpPr>
            <a:xfrm>
              <a:off x="9610300" y="2726713"/>
              <a:ext cx="136731" cy="162650"/>
              <a:chOff x="9807149" y="6119159"/>
              <a:chExt cx="186433" cy="221771"/>
            </a:xfrm>
          </p:grpSpPr>
          <p:sp>
            <p:nvSpPr>
              <p:cNvPr id="410" name="Google Shape;136;p7"/>
              <p:cNvSpPr/>
              <p:nvPr/>
            </p:nvSpPr>
            <p:spPr>
              <a:xfrm>
                <a:off x="9807149" y="6154492"/>
                <a:ext cx="186433" cy="186438"/>
              </a:xfrm>
              <a:prstGeom prst="roundRect">
                <a:avLst>
                  <a:gd name="adj" fmla="val 16667"/>
                </a:avLst>
              </a:prstGeom>
              <a:solidFill>
                <a:srgbClr val="C55A11"/>
              </a:solidFill>
              <a:ln w="9525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411" name="Google Shape;137;p7"/>
              <p:cNvCxnSpPr/>
              <p:nvPr/>
            </p:nvCxnSpPr>
            <p:spPr>
              <a:xfrm>
                <a:off x="9813611" y="6119159"/>
                <a:ext cx="167379" cy="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sp>
          <p:nvSpPr>
            <p:cNvPr id="409" name="Google Shape;138;p7"/>
            <p:cNvSpPr txBox="1"/>
            <p:nvPr/>
          </p:nvSpPr>
          <p:spPr>
            <a:xfrm>
              <a:off x="9585961" y="2699149"/>
              <a:ext cx="100079" cy="1724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700" b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高</a:t>
              </a:r>
              <a:endParaRPr sz="8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12" name="Google Shape;134;p7"/>
          <p:cNvGrpSpPr/>
          <p:nvPr/>
        </p:nvGrpSpPr>
        <p:grpSpPr>
          <a:xfrm>
            <a:off x="8139826" y="976899"/>
            <a:ext cx="173308" cy="219786"/>
            <a:chOff x="9585961" y="2698587"/>
            <a:chExt cx="161070" cy="190776"/>
          </a:xfrm>
        </p:grpSpPr>
        <p:grpSp>
          <p:nvGrpSpPr>
            <p:cNvPr id="413" name="Google Shape;135;p7"/>
            <p:cNvGrpSpPr/>
            <p:nvPr/>
          </p:nvGrpSpPr>
          <p:grpSpPr>
            <a:xfrm>
              <a:off x="9610300" y="2726713"/>
              <a:ext cx="136731" cy="162650"/>
              <a:chOff x="9807149" y="6119159"/>
              <a:chExt cx="186433" cy="221771"/>
            </a:xfrm>
          </p:grpSpPr>
          <p:sp>
            <p:nvSpPr>
              <p:cNvPr id="415" name="Google Shape;136;p7"/>
              <p:cNvSpPr/>
              <p:nvPr/>
            </p:nvSpPr>
            <p:spPr>
              <a:xfrm>
                <a:off x="9807149" y="6154492"/>
                <a:ext cx="186433" cy="186438"/>
              </a:xfrm>
              <a:prstGeom prst="roundRect">
                <a:avLst>
                  <a:gd name="adj" fmla="val 16667"/>
                </a:avLst>
              </a:prstGeom>
              <a:solidFill>
                <a:srgbClr val="C55A11"/>
              </a:solidFill>
              <a:ln w="9525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416" name="Google Shape;137;p7"/>
              <p:cNvCxnSpPr/>
              <p:nvPr/>
            </p:nvCxnSpPr>
            <p:spPr>
              <a:xfrm>
                <a:off x="9813611" y="6119159"/>
                <a:ext cx="167379" cy="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sp>
          <p:nvSpPr>
            <p:cNvPr id="414" name="Google Shape;138;p7"/>
            <p:cNvSpPr txBox="1"/>
            <p:nvPr/>
          </p:nvSpPr>
          <p:spPr>
            <a:xfrm>
              <a:off x="9585961" y="2698587"/>
              <a:ext cx="93475" cy="1736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700" b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高</a:t>
              </a:r>
              <a:endParaRPr sz="7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36" name="Google Shape;1079;p1">
            <a:extLst>
              <a:ext uri="{FF2B5EF4-FFF2-40B4-BE49-F238E27FC236}">
                <a16:creationId xmlns:a16="http://schemas.microsoft.com/office/drawing/2014/main" xmlns="" id="{246585D4-C5A5-6267-91DB-D21855B4F089}"/>
              </a:ext>
            </a:extLst>
          </p:cNvPr>
          <p:cNvSpPr/>
          <p:nvPr/>
        </p:nvSpPr>
        <p:spPr>
          <a:xfrm>
            <a:off x="5091367" y="984600"/>
            <a:ext cx="422060" cy="175631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" name="Google Shape;1079;p1">
            <a:extLst>
              <a:ext uri="{FF2B5EF4-FFF2-40B4-BE49-F238E27FC236}">
                <a16:creationId xmlns:a16="http://schemas.microsoft.com/office/drawing/2014/main" xmlns="" id="{C8099FB4-DE3B-C81E-8532-BC83F47383C0}"/>
              </a:ext>
            </a:extLst>
          </p:cNvPr>
          <p:cNvSpPr/>
          <p:nvPr/>
        </p:nvSpPr>
        <p:spPr>
          <a:xfrm>
            <a:off x="5512892" y="984599"/>
            <a:ext cx="422060" cy="175632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1079;p1">
            <a:extLst>
              <a:ext uri="{FF2B5EF4-FFF2-40B4-BE49-F238E27FC236}">
                <a16:creationId xmlns:a16="http://schemas.microsoft.com/office/drawing/2014/main" xmlns="" id="{C8099FB4-DE3B-C81E-8532-BC83F47383C0}"/>
              </a:ext>
            </a:extLst>
          </p:cNvPr>
          <p:cNvSpPr/>
          <p:nvPr/>
        </p:nvSpPr>
        <p:spPr>
          <a:xfrm>
            <a:off x="5937653" y="984599"/>
            <a:ext cx="422060" cy="175632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正方形/長方形 438"/>
          <p:cNvSpPr/>
          <p:nvPr/>
        </p:nvSpPr>
        <p:spPr>
          <a:xfrm>
            <a:off x="6750940" y="947982"/>
            <a:ext cx="494125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0" name="正方形/長方形 439"/>
          <p:cNvSpPr/>
          <p:nvPr/>
        </p:nvSpPr>
        <p:spPr>
          <a:xfrm>
            <a:off x="4183853" y="958164"/>
            <a:ext cx="483667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41" name="Google Shape;143;p7"/>
          <p:cNvGrpSpPr/>
          <p:nvPr/>
        </p:nvGrpSpPr>
        <p:grpSpPr>
          <a:xfrm rot="779500">
            <a:off x="6100603" y="1099757"/>
            <a:ext cx="220496" cy="137720"/>
            <a:chOff x="7934036" y="3959917"/>
            <a:chExt cx="443104" cy="246222"/>
          </a:xfrm>
        </p:grpSpPr>
        <p:sp>
          <p:nvSpPr>
            <p:cNvPr id="442" name="Google Shape;144;p7"/>
            <p:cNvSpPr/>
            <p:nvPr/>
          </p:nvSpPr>
          <p:spPr>
            <a:xfrm>
              <a:off x="7934036" y="3959917"/>
              <a:ext cx="443104" cy="246221"/>
            </a:xfrm>
            <a:prstGeom prst="roundRect">
              <a:avLst>
                <a:gd name="adj" fmla="val 16667"/>
              </a:avLst>
            </a:prstGeom>
            <a:solidFill>
              <a:srgbClr val="7F6000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" name="Google Shape;145;p7"/>
            <p:cNvSpPr/>
            <p:nvPr/>
          </p:nvSpPr>
          <p:spPr>
            <a:xfrm>
              <a:off x="7968245" y="3992653"/>
              <a:ext cx="369305" cy="213486"/>
            </a:xfrm>
            <a:prstGeom prst="rect">
              <a:avLst/>
            </a:prstGeom>
            <a:solidFill>
              <a:srgbClr val="7F6000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44" name="Google Shape;930;p1">
            <a:extLst>
              <a:ext uri="{FF2B5EF4-FFF2-40B4-BE49-F238E27FC236}">
                <a16:creationId xmlns:a16="http://schemas.microsoft.com/office/drawing/2014/main" xmlns="" id="{E8B9B3A4-390D-C47D-C232-2146CD6F39F3}"/>
              </a:ext>
            </a:extLst>
          </p:cNvPr>
          <p:cNvSpPr/>
          <p:nvPr/>
        </p:nvSpPr>
        <p:spPr>
          <a:xfrm rot="16200000">
            <a:off x="5062504" y="489324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930;p1">
            <a:extLst>
              <a:ext uri="{FF2B5EF4-FFF2-40B4-BE49-F238E27FC236}">
                <a16:creationId xmlns:a16="http://schemas.microsoft.com/office/drawing/2014/main" xmlns="" id="{E8B9B3A4-390D-C47D-C232-2146CD6F39F3}"/>
              </a:ext>
            </a:extLst>
          </p:cNvPr>
          <p:cNvSpPr/>
          <p:nvPr/>
        </p:nvSpPr>
        <p:spPr>
          <a:xfrm rot="16200000">
            <a:off x="3664638" y="487781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930;p1">
            <a:extLst>
              <a:ext uri="{FF2B5EF4-FFF2-40B4-BE49-F238E27FC236}">
                <a16:creationId xmlns:a16="http://schemas.microsoft.com/office/drawing/2014/main" xmlns="" id="{E8B9B3A4-390D-C47D-C232-2146CD6F39F3}"/>
              </a:ext>
            </a:extLst>
          </p:cNvPr>
          <p:cNvSpPr/>
          <p:nvPr/>
        </p:nvSpPr>
        <p:spPr>
          <a:xfrm rot="16200000">
            <a:off x="7611238" y="477645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4" name="Google Shape;930;p1">
            <a:extLst>
              <a:ext uri="{FF2B5EF4-FFF2-40B4-BE49-F238E27FC236}">
                <a16:creationId xmlns:a16="http://schemas.microsoft.com/office/drawing/2014/main" xmlns="" id="{E8B9B3A4-390D-C47D-C232-2146CD6F39F3}"/>
              </a:ext>
            </a:extLst>
          </p:cNvPr>
          <p:cNvSpPr/>
          <p:nvPr/>
        </p:nvSpPr>
        <p:spPr>
          <a:xfrm rot="16200000">
            <a:off x="6213372" y="476102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5" name="グループ化 584">
            <a:extLst>
              <a:ext uri="{FF2B5EF4-FFF2-40B4-BE49-F238E27FC236}">
                <a16:creationId xmlns="" xmlns:a16="http://schemas.microsoft.com/office/drawing/2014/main" id="{38F0D73D-CBC6-2B60-8D73-DCE24569C0CD}"/>
              </a:ext>
            </a:extLst>
          </p:cNvPr>
          <p:cNvGrpSpPr/>
          <p:nvPr/>
        </p:nvGrpSpPr>
        <p:grpSpPr>
          <a:xfrm rot="5400000">
            <a:off x="7988810" y="1541747"/>
            <a:ext cx="564738" cy="57905"/>
            <a:chOff x="3076576" y="4720429"/>
            <a:chExt cx="817981" cy="246221"/>
          </a:xfrm>
        </p:grpSpPr>
        <p:sp>
          <p:nvSpPr>
            <p:cNvPr id="586" name="四角形: 角を丸くする 139">
              <a:extLst>
                <a:ext uri="{FF2B5EF4-FFF2-40B4-BE49-F238E27FC236}">
                  <a16:creationId xmlns="" xmlns:a16="http://schemas.microsoft.com/office/drawing/2014/main" id="{E64B6350-B621-31D7-F635-D3C3E18F5DD6}"/>
                </a:ext>
              </a:extLst>
            </p:cNvPr>
            <p:cNvSpPr/>
            <p:nvPr/>
          </p:nvSpPr>
          <p:spPr>
            <a:xfrm>
              <a:off x="3076576" y="4720429"/>
              <a:ext cx="45720" cy="246221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87" name="四角形: 角を丸くする 140">
              <a:extLst>
                <a:ext uri="{FF2B5EF4-FFF2-40B4-BE49-F238E27FC236}">
                  <a16:creationId xmlns="" xmlns:a16="http://schemas.microsoft.com/office/drawing/2014/main" id="{D167CE92-9309-9BD4-3D63-167F3DD41255}"/>
                </a:ext>
              </a:extLst>
            </p:cNvPr>
            <p:cNvSpPr/>
            <p:nvPr/>
          </p:nvSpPr>
          <p:spPr>
            <a:xfrm>
              <a:off x="3847282" y="4720429"/>
              <a:ext cx="45720" cy="246221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88" name="正方形/長方形 587">
              <a:extLst>
                <a:ext uri="{FF2B5EF4-FFF2-40B4-BE49-F238E27FC236}">
                  <a16:creationId xmlns="" xmlns:a16="http://schemas.microsoft.com/office/drawing/2014/main" id="{F5B13908-49C0-4174-E0CA-6F9A2B4A49DA}"/>
                </a:ext>
              </a:extLst>
            </p:cNvPr>
            <p:cNvSpPr/>
            <p:nvPr/>
          </p:nvSpPr>
          <p:spPr>
            <a:xfrm rot="16200000">
              <a:off x="3454737" y="4439814"/>
              <a:ext cx="66639" cy="813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589" name="グループ化 588">
            <a:extLst>
              <a:ext uri="{FF2B5EF4-FFF2-40B4-BE49-F238E27FC236}">
                <a16:creationId xmlns="" xmlns:a16="http://schemas.microsoft.com/office/drawing/2014/main" id="{38F0D73D-CBC6-2B60-8D73-DCE24569C0CD}"/>
              </a:ext>
            </a:extLst>
          </p:cNvPr>
          <p:cNvGrpSpPr/>
          <p:nvPr/>
        </p:nvGrpSpPr>
        <p:grpSpPr>
          <a:xfrm rot="5400000">
            <a:off x="8004499" y="2147199"/>
            <a:ext cx="564738" cy="57905"/>
            <a:chOff x="3076576" y="4720429"/>
            <a:chExt cx="817981" cy="246221"/>
          </a:xfrm>
        </p:grpSpPr>
        <p:sp>
          <p:nvSpPr>
            <p:cNvPr id="590" name="四角形: 角を丸くする 139">
              <a:extLst>
                <a:ext uri="{FF2B5EF4-FFF2-40B4-BE49-F238E27FC236}">
                  <a16:creationId xmlns="" xmlns:a16="http://schemas.microsoft.com/office/drawing/2014/main" id="{E64B6350-B621-31D7-F635-D3C3E18F5DD6}"/>
                </a:ext>
              </a:extLst>
            </p:cNvPr>
            <p:cNvSpPr/>
            <p:nvPr/>
          </p:nvSpPr>
          <p:spPr>
            <a:xfrm>
              <a:off x="3076576" y="4720429"/>
              <a:ext cx="45720" cy="246221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91" name="四角形: 角を丸くする 140">
              <a:extLst>
                <a:ext uri="{FF2B5EF4-FFF2-40B4-BE49-F238E27FC236}">
                  <a16:creationId xmlns="" xmlns:a16="http://schemas.microsoft.com/office/drawing/2014/main" id="{D167CE92-9309-9BD4-3D63-167F3DD41255}"/>
                </a:ext>
              </a:extLst>
            </p:cNvPr>
            <p:cNvSpPr/>
            <p:nvPr/>
          </p:nvSpPr>
          <p:spPr>
            <a:xfrm>
              <a:off x="3847282" y="4720429"/>
              <a:ext cx="45720" cy="246221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92" name="正方形/長方形 591">
              <a:extLst>
                <a:ext uri="{FF2B5EF4-FFF2-40B4-BE49-F238E27FC236}">
                  <a16:creationId xmlns="" xmlns:a16="http://schemas.microsoft.com/office/drawing/2014/main" id="{F5B13908-49C0-4174-E0CA-6F9A2B4A49DA}"/>
                </a:ext>
              </a:extLst>
            </p:cNvPr>
            <p:cNvSpPr/>
            <p:nvPr/>
          </p:nvSpPr>
          <p:spPr>
            <a:xfrm rot="16200000">
              <a:off x="3454737" y="4439814"/>
              <a:ext cx="66639" cy="813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sp>
        <p:nvSpPr>
          <p:cNvPr id="596" name="正方形/長方形 595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3174369" y="4321409"/>
            <a:ext cx="390846" cy="190224"/>
          </a:xfrm>
          <a:prstGeom prst="rect">
            <a:avLst/>
          </a:prstGeom>
          <a:solidFill>
            <a:srgbClr val="826300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597" name="正方形/長方形 596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10800000">
            <a:off x="3276755" y="5050962"/>
            <a:ext cx="390846" cy="190224"/>
          </a:xfrm>
          <a:prstGeom prst="rect">
            <a:avLst/>
          </a:prstGeom>
          <a:solidFill>
            <a:srgbClr val="826300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598" name="正方形/長方形 597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3339595" y="4717997"/>
            <a:ext cx="103164" cy="21809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3" name="グループ化 2"/>
          <p:cNvGrpSpPr/>
          <p:nvPr/>
        </p:nvGrpSpPr>
        <p:grpSpPr>
          <a:xfrm rot="16200000">
            <a:off x="7527544" y="2903295"/>
            <a:ext cx="622866" cy="604536"/>
            <a:chOff x="5145417" y="3015240"/>
            <a:chExt cx="622866" cy="604536"/>
          </a:xfrm>
        </p:grpSpPr>
        <p:sp>
          <p:nvSpPr>
            <p:cNvPr id="256" name="正方形/長方形 255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2700000">
              <a:off x="5416559" y="3107862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257" name="グループ化 256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8100000">
              <a:off x="5588992" y="3268798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258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259" name="直線コネクタ 258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0" name="グループ化 259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8900000">
              <a:off x="5343019" y="3015240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261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263" name="直線コネクタ 262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4" name="グループ化 263">
              <a:extLst>
                <a:ext uri="{FF2B5EF4-FFF2-40B4-BE49-F238E27FC236}">
                  <a16:creationId xmlns:a16="http://schemas.microsoft.com/office/drawing/2014/main" xmlns="" id="{DEBFB0F8-98E7-4917-21EF-666CDDFC8D09}"/>
                </a:ext>
              </a:extLst>
            </p:cNvPr>
            <p:cNvGrpSpPr/>
            <p:nvPr/>
          </p:nvGrpSpPr>
          <p:grpSpPr>
            <a:xfrm rot="2700000">
              <a:off x="5588991" y="3023370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265" name="四角形: 角を丸くする 264">
                <a:extLst>
                  <a:ext uri="{FF2B5EF4-FFF2-40B4-BE49-F238E27FC236}">
                    <a16:creationId xmlns:a16="http://schemas.microsoft.com/office/drawing/2014/main" xmlns="" id="{A6FC379B-A399-F091-C8FC-CA449C214FFE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266" name="直線コネクタ 265">
                <a:extLst>
                  <a:ext uri="{FF2B5EF4-FFF2-40B4-BE49-F238E27FC236}">
                    <a16:creationId xmlns:a16="http://schemas.microsoft.com/office/drawing/2014/main" xmlns="" id="{FB34B2EC-0877-6871-E0F4-49FC06FA1BEC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7" name="正方形/長方形 376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2700000">
              <a:off x="5230456" y="3293046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267" name="グループ化 266">
              <a:extLst>
                <a:ext uri="{FF2B5EF4-FFF2-40B4-BE49-F238E27FC236}">
                  <a16:creationId xmlns:a16="http://schemas.microsoft.com/office/drawing/2014/main" xmlns="" id="{08DD57CA-EB8D-366F-D869-ED594756F50B}"/>
                </a:ext>
              </a:extLst>
            </p:cNvPr>
            <p:cNvGrpSpPr/>
            <p:nvPr/>
          </p:nvGrpSpPr>
          <p:grpSpPr>
            <a:xfrm rot="13500000">
              <a:off x="5156915" y="3437947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268" name="四角形: 角を丸くする 267">
                <a:extLst>
                  <a:ext uri="{FF2B5EF4-FFF2-40B4-BE49-F238E27FC236}">
                    <a16:creationId xmlns:a16="http://schemas.microsoft.com/office/drawing/2014/main" xmlns="" id="{5776739B-B8AA-DABB-88B5-D015A2F0D18F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270" name="直線コネクタ 269">
                <a:extLst>
                  <a:ext uri="{FF2B5EF4-FFF2-40B4-BE49-F238E27FC236}">
                    <a16:creationId xmlns:a16="http://schemas.microsoft.com/office/drawing/2014/main" xmlns="" id="{A1528F44-EE48-CB16-BAC0-2C53DC82D522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1" name="グループ化 380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8900000">
              <a:off x="5165559" y="319552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382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383" name="直線コネクタ 382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8" name="グループ化 377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8100000">
              <a:off x="5406898" y="3428986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379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380" name="直線コネクタ 379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87" name="グループ化 386"/>
          <p:cNvGrpSpPr/>
          <p:nvPr/>
        </p:nvGrpSpPr>
        <p:grpSpPr>
          <a:xfrm rot="16200000">
            <a:off x="7452950" y="1717953"/>
            <a:ext cx="622866" cy="604536"/>
            <a:chOff x="5145417" y="3015240"/>
            <a:chExt cx="622866" cy="604536"/>
          </a:xfrm>
        </p:grpSpPr>
        <p:sp>
          <p:nvSpPr>
            <p:cNvPr id="388" name="正方形/長方形 387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2700000">
              <a:off x="5416559" y="3107862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389" name="グループ化 388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8100000">
              <a:off x="5588992" y="3268798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17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18" name="直線コネクタ 417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0" name="グループ化 389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8900000">
              <a:off x="5343019" y="3015240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05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06" name="直線コネクタ 405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1" name="グループ化 390">
              <a:extLst>
                <a:ext uri="{FF2B5EF4-FFF2-40B4-BE49-F238E27FC236}">
                  <a16:creationId xmlns:a16="http://schemas.microsoft.com/office/drawing/2014/main" xmlns="" id="{DEBFB0F8-98E7-4917-21EF-666CDDFC8D09}"/>
                </a:ext>
              </a:extLst>
            </p:cNvPr>
            <p:cNvGrpSpPr/>
            <p:nvPr/>
          </p:nvGrpSpPr>
          <p:grpSpPr>
            <a:xfrm rot="2700000">
              <a:off x="5588991" y="3023370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03" name="四角形: 角を丸くする 264">
                <a:extLst>
                  <a:ext uri="{FF2B5EF4-FFF2-40B4-BE49-F238E27FC236}">
                    <a16:creationId xmlns:a16="http://schemas.microsoft.com/office/drawing/2014/main" xmlns="" id="{A6FC379B-A399-F091-C8FC-CA449C214FFE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04" name="直線コネクタ 403">
                <a:extLst>
                  <a:ext uri="{FF2B5EF4-FFF2-40B4-BE49-F238E27FC236}">
                    <a16:creationId xmlns:a16="http://schemas.microsoft.com/office/drawing/2014/main" xmlns="" id="{FB34B2EC-0877-6871-E0F4-49FC06FA1BEC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2" name="正方形/長方形 391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2700000">
              <a:off x="5230456" y="3293046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394" name="グループ化 393">
              <a:extLst>
                <a:ext uri="{FF2B5EF4-FFF2-40B4-BE49-F238E27FC236}">
                  <a16:creationId xmlns:a16="http://schemas.microsoft.com/office/drawing/2014/main" xmlns="" id="{08DD57CA-EB8D-366F-D869-ED594756F50B}"/>
                </a:ext>
              </a:extLst>
            </p:cNvPr>
            <p:cNvGrpSpPr/>
            <p:nvPr/>
          </p:nvGrpSpPr>
          <p:grpSpPr>
            <a:xfrm rot="13500000">
              <a:off x="5156915" y="3437947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01" name="四角形: 角を丸くする 267">
                <a:extLst>
                  <a:ext uri="{FF2B5EF4-FFF2-40B4-BE49-F238E27FC236}">
                    <a16:creationId xmlns:a16="http://schemas.microsoft.com/office/drawing/2014/main" xmlns="" id="{5776739B-B8AA-DABB-88B5-D015A2F0D18F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02" name="直線コネクタ 401">
                <a:extLst>
                  <a:ext uri="{FF2B5EF4-FFF2-40B4-BE49-F238E27FC236}">
                    <a16:creationId xmlns:a16="http://schemas.microsoft.com/office/drawing/2014/main" xmlns="" id="{A1528F44-EE48-CB16-BAC0-2C53DC82D522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5" name="グループ化 394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8900000">
              <a:off x="5165559" y="319552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399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00" name="直線コネクタ 399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6" name="グループ化 395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8100000">
              <a:off x="5406898" y="3428986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397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398" name="直線コネクタ 397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19" name="グループ化 418"/>
          <p:cNvGrpSpPr/>
          <p:nvPr/>
        </p:nvGrpSpPr>
        <p:grpSpPr>
          <a:xfrm rot="16200000">
            <a:off x="6094699" y="2929110"/>
            <a:ext cx="622866" cy="604536"/>
            <a:chOff x="5145417" y="3015240"/>
            <a:chExt cx="622866" cy="604536"/>
          </a:xfrm>
        </p:grpSpPr>
        <p:sp>
          <p:nvSpPr>
            <p:cNvPr id="420" name="正方形/長方形 419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2700000">
              <a:off x="5416559" y="3107862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421" name="グループ化 420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8100000">
              <a:off x="5588992" y="3268798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96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97" name="直線コネクタ 496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2" name="グループ化 421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8900000">
              <a:off x="5343019" y="3015240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94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95" name="直線コネクタ 494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3" name="グループ化 422">
              <a:extLst>
                <a:ext uri="{FF2B5EF4-FFF2-40B4-BE49-F238E27FC236}">
                  <a16:creationId xmlns:a16="http://schemas.microsoft.com/office/drawing/2014/main" xmlns="" id="{DEBFB0F8-98E7-4917-21EF-666CDDFC8D09}"/>
                </a:ext>
              </a:extLst>
            </p:cNvPr>
            <p:cNvGrpSpPr/>
            <p:nvPr/>
          </p:nvGrpSpPr>
          <p:grpSpPr>
            <a:xfrm rot="2700000">
              <a:off x="5588991" y="3023370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34" name="四角形: 角を丸くする 264">
                <a:extLst>
                  <a:ext uri="{FF2B5EF4-FFF2-40B4-BE49-F238E27FC236}">
                    <a16:creationId xmlns:a16="http://schemas.microsoft.com/office/drawing/2014/main" xmlns="" id="{A6FC379B-A399-F091-C8FC-CA449C214FFE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35" name="直線コネクタ 434">
                <a:extLst>
                  <a:ext uri="{FF2B5EF4-FFF2-40B4-BE49-F238E27FC236}">
                    <a16:creationId xmlns:a16="http://schemas.microsoft.com/office/drawing/2014/main" xmlns="" id="{FB34B2EC-0877-6871-E0F4-49FC06FA1BEC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24" name="正方形/長方形 423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2700000">
              <a:off x="5230456" y="3293046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425" name="グループ化 424">
              <a:extLst>
                <a:ext uri="{FF2B5EF4-FFF2-40B4-BE49-F238E27FC236}">
                  <a16:creationId xmlns:a16="http://schemas.microsoft.com/office/drawing/2014/main" xmlns="" id="{08DD57CA-EB8D-366F-D869-ED594756F50B}"/>
                </a:ext>
              </a:extLst>
            </p:cNvPr>
            <p:cNvGrpSpPr/>
            <p:nvPr/>
          </p:nvGrpSpPr>
          <p:grpSpPr>
            <a:xfrm rot="13500000">
              <a:off x="5156915" y="3437947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32" name="四角形: 角を丸くする 267">
                <a:extLst>
                  <a:ext uri="{FF2B5EF4-FFF2-40B4-BE49-F238E27FC236}">
                    <a16:creationId xmlns:a16="http://schemas.microsoft.com/office/drawing/2014/main" xmlns="" id="{5776739B-B8AA-DABB-88B5-D015A2F0D18F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33" name="直線コネクタ 432">
                <a:extLst>
                  <a:ext uri="{FF2B5EF4-FFF2-40B4-BE49-F238E27FC236}">
                    <a16:creationId xmlns:a16="http://schemas.microsoft.com/office/drawing/2014/main" xmlns="" id="{A1528F44-EE48-CB16-BAC0-2C53DC82D522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6" name="グループ化 425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8900000">
              <a:off x="5165559" y="319552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30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31" name="直線コネクタ 430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7" name="グループ化 426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8100000">
              <a:off x="5406898" y="3428986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28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29" name="直線コネクタ 428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98" name="グループ化 497"/>
          <p:cNvGrpSpPr/>
          <p:nvPr/>
        </p:nvGrpSpPr>
        <p:grpSpPr>
          <a:xfrm rot="16200000">
            <a:off x="6071161" y="1719898"/>
            <a:ext cx="622866" cy="604536"/>
            <a:chOff x="5145417" y="3015240"/>
            <a:chExt cx="622866" cy="604536"/>
          </a:xfrm>
        </p:grpSpPr>
        <p:sp>
          <p:nvSpPr>
            <p:cNvPr id="499" name="正方形/長方形 498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2700000">
              <a:off x="5416559" y="3107862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500" name="グループ化 499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8100000">
              <a:off x="5588992" y="3268798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20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21" name="直線コネクタ 620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1" name="グループ化 500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8900000">
              <a:off x="5343019" y="3015240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18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19" name="直線コネクタ 618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99" name="グループ化 598">
              <a:extLst>
                <a:ext uri="{FF2B5EF4-FFF2-40B4-BE49-F238E27FC236}">
                  <a16:creationId xmlns:a16="http://schemas.microsoft.com/office/drawing/2014/main" xmlns="" id="{DEBFB0F8-98E7-4917-21EF-666CDDFC8D09}"/>
                </a:ext>
              </a:extLst>
            </p:cNvPr>
            <p:cNvGrpSpPr/>
            <p:nvPr/>
          </p:nvGrpSpPr>
          <p:grpSpPr>
            <a:xfrm rot="2700000">
              <a:off x="5588991" y="3023370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16" name="四角形: 角を丸くする 264">
                <a:extLst>
                  <a:ext uri="{FF2B5EF4-FFF2-40B4-BE49-F238E27FC236}">
                    <a16:creationId xmlns:a16="http://schemas.microsoft.com/office/drawing/2014/main" xmlns="" id="{A6FC379B-A399-F091-C8FC-CA449C214FFE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17" name="直線コネクタ 616">
                <a:extLst>
                  <a:ext uri="{FF2B5EF4-FFF2-40B4-BE49-F238E27FC236}">
                    <a16:creationId xmlns:a16="http://schemas.microsoft.com/office/drawing/2014/main" xmlns="" id="{FB34B2EC-0877-6871-E0F4-49FC06FA1BEC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00" name="正方形/長方形 599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2700000">
              <a:off x="5230456" y="3293046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601" name="グループ化 600">
              <a:extLst>
                <a:ext uri="{FF2B5EF4-FFF2-40B4-BE49-F238E27FC236}">
                  <a16:creationId xmlns:a16="http://schemas.microsoft.com/office/drawing/2014/main" xmlns="" id="{08DD57CA-EB8D-366F-D869-ED594756F50B}"/>
                </a:ext>
              </a:extLst>
            </p:cNvPr>
            <p:cNvGrpSpPr/>
            <p:nvPr/>
          </p:nvGrpSpPr>
          <p:grpSpPr>
            <a:xfrm rot="13500000">
              <a:off x="5156915" y="3437947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14" name="四角形: 角を丸くする 267">
                <a:extLst>
                  <a:ext uri="{FF2B5EF4-FFF2-40B4-BE49-F238E27FC236}">
                    <a16:creationId xmlns:a16="http://schemas.microsoft.com/office/drawing/2014/main" xmlns="" id="{5776739B-B8AA-DABB-88B5-D015A2F0D18F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15" name="直線コネクタ 614">
                <a:extLst>
                  <a:ext uri="{FF2B5EF4-FFF2-40B4-BE49-F238E27FC236}">
                    <a16:creationId xmlns:a16="http://schemas.microsoft.com/office/drawing/2014/main" xmlns="" id="{A1528F44-EE48-CB16-BAC0-2C53DC82D522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2" name="グループ化 601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8900000">
              <a:off x="5165559" y="319552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12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13" name="直線コネクタ 612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3" name="グループ化 602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8100000">
              <a:off x="5406898" y="3428986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04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11" name="直線コネクタ 610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22" name="グループ化 621"/>
          <p:cNvGrpSpPr/>
          <p:nvPr/>
        </p:nvGrpSpPr>
        <p:grpSpPr>
          <a:xfrm rot="16200000">
            <a:off x="6797798" y="2423201"/>
            <a:ext cx="622866" cy="604536"/>
            <a:chOff x="5145417" y="3015240"/>
            <a:chExt cx="622866" cy="604536"/>
          </a:xfrm>
        </p:grpSpPr>
        <p:sp>
          <p:nvSpPr>
            <p:cNvPr id="640" name="正方形/長方形 639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2700000">
              <a:off x="5416559" y="3107862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641" name="グループ化 640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8100000">
              <a:off x="5588992" y="3268798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58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59" name="直線コネクタ 658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42" name="グループ化 641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8900000">
              <a:off x="5343019" y="3015240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56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57" name="直線コネクタ 656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43" name="グループ化 642">
              <a:extLst>
                <a:ext uri="{FF2B5EF4-FFF2-40B4-BE49-F238E27FC236}">
                  <a16:creationId xmlns:a16="http://schemas.microsoft.com/office/drawing/2014/main" xmlns="" id="{DEBFB0F8-98E7-4917-21EF-666CDDFC8D09}"/>
                </a:ext>
              </a:extLst>
            </p:cNvPr>
            <p:cNvGrpSpPr/>
            <p:nvPr/>
          </p:nvGrpSpPr>
          <p:grpSpPr>
            <a:xfrm rot="2700000">
              <a:off x="5588991" y="3023370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54" name="四角形: 角を丸くする 264">
                <a:extLst>
                  <a:ext uri="{FF2B5EF4-FFF2-40B4-BE49-F238E27FC236}">
                    <a16:creationId xmlns:a16="http://schemas.microsoft.com/office/drawing/2014/main" xmlns="" id="{A6FC379B-A399-F091-C8FC-CA449C214FFE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55" name="直線コネクタ 654">
                <a:extLst>
                  <a:ext uri="{FF2B5EF4-FFF2-40B4-BE49-F238E27FC236}">
                    <a16:creationId xmlns:a16="http://schemas.microsoft.com/office/drawing/2014/main" xmlns="" id="{FB34B2EC-0877-6871-E0F4-49FC06FA1BEC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44" name="正方形/長方形 643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2700000">
              <a:off x="5230456" y="3293046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645" name="グループ化 644">
              <a:extLst>
                <a:ext uri="{FF2B5EF4-FFF2-40B4-BE49-F238E27FC236}">
                  <a16:creationId xmlns:a16="http://schemas.microsoft.com/office/drawing/2014/main" xmlns="" id="{08DD57CA-EB8D-366F-D869-ED594756F50B}"/>
                </a:ext>
              </a:extLst>
            </p:cNvPr>
            <p:cNvGrpSpPr/>
            <p:nvPr/>
          </p:nvGrpSpPr>
          <p:grpSpPr>
            <a:xfrm rot="13500000">
              <a:off x="5156915" y="3437947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52" name="四角形: 角を丸くする 267">
                <a:extLst>
                  <a:ext uri="{FF2B5EF4-FFF2-40B4-BE49-F238E27FC236}">
                    <a16:creationId xmlns:a16="http://schemas.microsoft.com/office/drawing/2014/main" xmlns="" id="{5776739B-B8AA-DABB-88B5-D015A2F0D18F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53" name="直線コネクタ 652">
                <a:extLst>
                  <a:ext uri="{FF2B5EF4-FFF2-40B4-BE49-F238E27FC236}">
                    <a16:creationId xmlns:a16="http://schemas.microsoft.com/office/drawing/2014/main" xmlns="" id="{A1528F44-EE48-CB16-BAC0-2C53DC82D522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46" name="グループ化 645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8900000">
              <a:off x="5165559" y="319552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50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51" name="直線コネクタ 650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47" name="グループ化 646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8100000">
              <a:off x="5406898" y="3428986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48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49" name="直線コネクタ 648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64" name="グループ化 663"/>
          <p:cNvGrpSpPr/>
          <p:nvPr/>
        </p:nvGrpSpPr>
        <p:grpSpPr>
          <a:xfrm>
            <a:off x="4842650" y="2946368"/>
            <a:ext cx="622866" cy="604536"/>
            <a:chOff x="5145417" y="3015240"/>
            <a:chExt cx="622866" cy="604536"/>
          </a:xfrm>
        </p:grpSpPr>
        <p:sp>
          <p:nvSpPr>
            <p:cNvPr id="665" name="正方形/長方形 664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2700000">
              <a:off x="5416559" y="3107862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666" name="グループ化 665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8100000">
              <a:off x="5588992" y="3268798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83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84" name="直線コネクタ 683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67" name="グループ化 666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8900000">
              <a:off x="5343019" y="3015240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81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82" name="直線コネクタ 681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68" name="グループ化 667">
              <a:extLst>
                <a:ext uri="{FF2B5EF4-FFF2-40B4-BE49-F238E27FC236}">
                  <a16:creationId xmlns:a16="http://schemas.microsoft.com/office/drawing/2014/main" xmlns="" id="{DEBFB0F8-98E7-4917-21EF-666CDDFC8D09}"/>
                </a:ext>
              </a:extLst>
            </p:cNvPr>
            <p:cNvGrpSpPr/>
            <p:nvPr/>
          </p:nvGrpSpPr>
          <p:grpSpPr>
            <a:xfrm rot="2700000">
              <a:off x="5588991" y="3023370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79" name="四角形: 角を丸くする 264">
                <a:extLst>
                  <a:ext uri="{FF2B5EF4-FFF2-40B4-BE49-F238E27FC236}">
                    <a16:creationId xmlns:a16="http://schemas.microsoft.com/office/drawing/2014/main" xmlns="" id="{A6FC379B-A399-F091-C8FC-CA449C214FFE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80" name="直線コネクタ 679">
                <a:extLst>
                  <a:ext uri="{FF2B5EF4-FFF2-40B4-BE49-F238E27FC236}">
                    <a16:creationId xmlns:a16="http://schemas.microsoft.com/office/drawing/2014/main" xmlns="" id="{FB34B2EC-0877-6871-E0F4-49FC06FA1BEC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69" name="正方形/長方形 668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2700000">
              <a:off x="5230456" y="3293046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670" name="グループ化 669">
              <a:extLst>
                <a:ext uri="{FF2B5EF4-FFF2-40B4-BE49-F238E27FC236}">
                  <a16:creationId xmlns:a16="http://schemas.microsoft.com/office/drawing/2014/main" xmlns="" id="{08DD57CA-EB8D-366F-D869-ED594756F50B}"/>
                </a:ext>
              </a:extLst>
            </p:cNvPr>
            <p:cNvGrpSpPr/>
            <p:nvPr/>
          </p:nvGrpSpPr>
          <p:grpSpPr>
            <a:xfrm rot="13500000">
              <a:off x="5156915" y="3437947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77" name="四角形: 角を丸くする 267">
                <a:extLst>
                  <a:ext uri="{FF2B5EF4-FFF2-40B4-BE49-F238E27FC236}">
                    <a16:creationId xmlns:a16="http://schemas.microsoft.com/office/drawing/2014/main" xmlns="" id="{5776739B-B8AA-DABB-88B5-D015A2F0D18F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78" name="直線コネクタ 677">
                <a:extLst>
                  <a:ext uri="{FF2B5EF4-FFF2-40B4-BE49-F238E27FC236}">
                    <a16:creationId xmlns:a16="http://schemas.microsoft.com/office/drawing/2014/main" xmlns="" id="{A1528F44-EE48-CB16-BAC0-2C53DC82D522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1" name="グループ化 670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8900000">
              <a:off x="5165559" y="319552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75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76" name="直線コネクタ 675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2" name="グループ化 671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8100000">
              <a:off x="5406898" y="3428986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73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74" name="直線コネクタ 673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85" name="グループ化 684"/>
          <p:cNvGrpSpPr/>
          <p:nvPr/>
        </p:nvGrpSpPr>
        <p:grpSpPr>
          <a:xfrm>
            <a:off x="4861585" y="1694544"/>
            <a:ext cx="622866" cy="604536"/>
            <a:chOff x="5145417" y="3015240"/>
            <a:chExt cx="622866" cy="604536"/>
          </a:xfrm>
        </p:grpSpPr>
        <p:sp>
          <p:nvSpPr>
            <p:cNvPr id="686" name="正方形/長方形 685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2700000">
              <a:off x="5416559" y="3107862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687" name="グループ化 686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8100000">
              <a:off x="5588992" y="3268798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04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05" name="直線コネクタ 704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88" name="グループ化 687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8900000">
              <a:off x="5343019" y="3015240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02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03" name="直線コネクタ 702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89" name="グループ化 688">
              <a:extLst>
                <a:ext uri="{FF2B5EF4-FFF2-40B4-BE49-F238E27FC236}">
                  <a16:creationId xmlns:a16="http://schemas.microsoft.com/office/drawing/2014/main" xmlns="" id="{DEBFB0F8-98E7-4917-21EF-666CDDFC8D09}"/>
                </a:ext>
              </a:extLst>
            </p:cNvPr>
            <p:cNvGrpSpPr/>
            <p:nvPr/>
          </p:nvGrpSpPr>
          <p:grpSpPr>
            <a:xfrm rot="2700000">
              <a:off x="5588991" y="3023370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00" name="四角形: 角を丸くする 264">
                <a:extLst>
                  <a:ext uri="{FF2B5EF4-FFF2-40B4-BE49-F238E27FC236}">
                    <a16:creationId xmlns:a16="http://schemas.microsoft.com/office/drawing/2014/main" xmlns="" id="{A6FC379B-A399-F091-C8FC-CA449C214FFE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01" name="直線コネクタ 700">
                <a:extLst>
                  <a:ext uri="{FF2B5EF4-FFF2-40B4-BE49-F238E27FC236}">
                    <a16:creationId xmlns:a16="http://schemas.microsoft.com/office/drawing/2014/main" xmlns="" id="{FB34B2EC-0877-6871-E0F4-49FC06FA1BEC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90" name="正方形/長方形 689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2700000">
              <a:off x="5230456" y="3293046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691" name="グループ化 690">
              <a:extLst>
                <a:ext uri="{FF2B5EF4-FFF2-40B4-BE49-F238E27FC236}">
                  <a16:creationId xmlns:a16="http://schemas.microsoft.com/office/drawing/2014/main" xmlns="" id="{08DD57CA-EB8D-366F-D869-ED594756F50B}"/>
                </a:ext>
              </a:extLst>
            </p:cNvPr>
            <p:cNvGrpSpPr/>
            <p:nvPr/>
          </p:nvGrpSpPr>
          <p:grpSpPr>
            <a:xfrm rot="13500000">
              <a:off x="5156915" y="3437947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98" name="四角形: 角を丸くする 267">
                <a:extLst>
                  <a:ext uri="{FF2B5EF4-FFF2-40B4-BE49-F238E27FC236}">
                    <a16:creationId xmlns:a16="http://schemas.microsoft.com/office/drawing/2014/main" xmlns="" id="{5776739B-B8AA-DABB-88B5-D015A2F0D18F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99" name="直線コネクタ 698">
                <a:extLst>
                  <a:ext uri="{FF2B5EF4-FFF2-40B4-BE49-F238E27FC236}">
                    <a16:creationId xmlns:a16="http://schemas.microsoft.com/office/drawing/2014/main" xmlns="" id="{A1528F44-EE48-CB16-BAC0-2C53DC82D522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92" name="グループ化 691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8900000">
              <a:off x="5165559" y="319552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96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97" name="直線コネクタ 696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93" name="グループ化 692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8100000">
              <a:off x="5406898" y="3428986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94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95" name="直線コネクタ 694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06" name="グループ化 705"/>
          <p:cNvGrpSpPr/>
          <p:nvPr/>
        </p:nvGrpSpPr>
        <p:grpSpPr>
          <a:xfrm>
            <a:off x="3454822" y="2874984"/>
            <a:ext cx="622866" cy="604536"/>
            <a:chOff x="5145417" y="3015240"/>
            <a:chExt cx="622866" cy="604536"/>
          </a:xfrm>
        </p:grpSpPr>
        <p:sp>
          <p:nvSpPr>
            <p:cNvPr id="707" name="正方形/長方形 706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2700000">
              <a:off x="5416559" y="3107862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708" name="グループ化 707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8100000">
              <a:off x="5588992" y="3268798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25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26" name="直線コネクタ 725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09" name="グループ化 708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8900000">
              <a:off x="5343019" y="3015240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23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24" name="直線コネクタ 723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0" name="グループ化 709">
              <a:extLst>
                <a:ext uri="{FF2B5EF4-FFF2-40B4-BE49-F238E27FC236}">
                  <a16:creationId xmlns:a16="http://schemas.microsoft.com/office/drawing/2014/main" xmlns="" id="{DEBFB0F8-98E7-4917-21EF-666CDDFC8D09}"/>
                </a:ext>
              </a:extLst>
            </p:cNvPr>
            <p:cNvGrpSpPr/>
            <p:nvPr/>
          </p:nvGrpSpPr>
          <p:grpSpPr>
            <a:xfrm rot="2700000">
              <a:off x="5588991" y="3023370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21" name="四角形: 角を丸くする 264">
                <a:extLst>
                  <a:ext uri="{FF2B5EF4-FFF2-40B4-BE49-F238E27FC236}">
                    <a16:creationId xmlns:a16="http://schemas.microsoft.com/office/drawing/2014/main" xmlns="" id="{A6FC379B-A399-F091-C8FC-CA449C214FFE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22" name="直線コネクタ 721">
                <a:extLst>
                  <a:ext uri="{FF2B5EF4-FFF2-40B4-BE49-F238E27FC236}">
                    <a16:creationId xmlns:a16="http://schemas.microsoft.com/office/drawing/2014/main" xmlns="" id="{FB34B2EC-0877-6871-E0F4-49FC06FA1BEC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11" name="正方形/長方形 710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2700000">
              <a:off x="5230456" y="3293046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712" name="グループ化 711">
              <a:extLst>
                <a:ext uri="{FF2B5EF4-FFF2-40B4-BE49-F238E27FC236}">
                  <a16:creationId xmlns:a16="http://schemas.microsoft.com/office/drawing/2014/main" xmlns="" id="{08DD57CA-EB8D-366F-D869-ED594756F50B}"/>
                </a:ext>
              </a:extLst>
            </p:cNvPr>
            <p:cNvGrpSpPr/>
            <p:nvPr/>
          </p:nvGrpSpPr>
          <p:grpSpPr>
            <a:xfrm rot="13500000">
              <a:off x="5156915" y="3437947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19" name="四角形: 角を丸くする 267">
                <a:extLst>
                  <a:ext uri="{FF2B5EF4-FFF2-40B4-BE49-F238E27FC236}">
                    <a16:creationId xmlns:a16="http://schemas.microsoft.com/office/drawing/2014/main" xmlns="" id="{5776739B-B8AA-DABB-88B5-D015A2F0D18F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20" name="直線コネクタ 719">
                <a:extLst>
                  <a:ext uri="{FF2B5EF4-FFF2-40B4-BE49-F238E27FC236}">
                    <a16:creationId xmlns:a16="http://schemas.microsoft.com/office/drawing/2014/main" xmlns="" id="{A1528F44-EE48-CB16-BAC0-2C53DC82D522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3" name="グループ化 712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8900000">
              <a:off x="5165559" y="319552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17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18" name="直線コネクタ 717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4" name="グループ化 713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8100000">
              <a:off x="5406898" y="3428986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15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16" name="直線コネクタ 715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27" name="グループ化 726"/>
          <p:cNvGrpSpPr/>
          <p:nvPr/>
        </p:nvGrpSpPr>
        <p:grpSpPr>
          <a:xfrm>
            <a:off x="3635669" y="1663477"/>
            <a:ext cx="622866" cy="604536"/>
            <a:chOff x="5145417" y="3015240"/>
            <a:chExt cx="622866" cy="604536"/>
          </a:xfrm>
        </p:grpSpPr>
        <p:sp>
          <p:nvSpPr>
            <p:cNvPr id="728" name="正方形/長方形 727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2700000">
              <a:off x="5416559" y="3107862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729" name="グループ化 728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8100000">
              <a:off x="5588992" y="3268798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46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47" name="直線コネクタ 746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30" name="グループ化 729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8900000">
              <a:off x="5343019" y="3015240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44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45" name="直線コネクタ 744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31" name="グループ化 730">
              <a:extLst>
                <a:ext uri="{FF2B5EF4-FFF2-40B4-BE49-F238E27FC236}">
                  <a16:creationId xmlns:a16="http://schemas.microsoft.com/office/drawing/2014/main" xmlns="" id="{DEBFB0F8-98E7-4917-21EF-666CDDFC8D09}"/>
                </a:ext>
              </a:extLst>
            </p:cNvPr>
            <p:cNvGrpSpPr/>
            <p:nvPr/>
          </p:nvGrpSpPr>
          <p:grpSpPr>
            <a:xfrm rot="2700000">
              <a:off x="5588991" y="3023370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42" name="四角形: 角を丸くする 264">
                <a:extLst>
                  <a:ext uri="{FF2B5EF4-FFF2-40B4-BE49-F238E27FC236}">
                    <a16:creationId xmlns:a16="http://schemas.microsoft.com/office/drawing/2014/main" xmlns="" id="{A6FC379B-A399-F091-C8FC-CA449C214FFE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43" name="直線コネクタ 742">
                <a:extLst>
                  <a:ext uri="{FF2B5EF4-FFF2-40B4-BE49-F238E27FC236}">
                    <a16:creationId xmlns:a16="http://schemas.microsoft.com/office/drawing/2014/main" xmlns="" id="{FB34B2EC-0877-6871-E0F4-49FC06FA1BEC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32" name="正方形/長方形 731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2700000">
              <a:off x="5230456" y="3293046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733" name="グループ化 732">
              <a:extLst>
                <a:ext uri="{FF2B5EF4-FFF2-40B4-BE49-F238E27FC236}">
                  <a16:creationId xmlns:a16="http://schemas.microsoft.com/office/drawing/2014/main" xmlns="" id="{08DD57CA-EB8D-366F-D869-ED594756F50B}"/>
                </a:ext>
              </a:extLst>
            </p:cNvPr>
            <p:cNvGrpSpPr/>
            <p:nvPr/>
          </p:nvGrpSpPr>
          <p:grpSpPr>
            <a:xfrm rot="13500000">
              <a:off x="5156915" y="3437947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40" name="四角形: 角を丸くする 267">
                <a:extLst>
                  <a:ext uri="{FF2B5EF4-FFF2-40B4-BE49-F238E27FC236}">
                    <a16:creationId xmlns:a16="http://schemas.microsoft.com/office/drawing/2014/main" xmlns="" id="{5776739B-B8AA-DABB-88B5-D015A2F0D18F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41" name="直線コネクタ 740">
                <a:extLst>
                  <a:ext uri="{FF2B5EF4-FFF2-40B4-BE49-F238E27FC236}">
                    <a16:creationId xmlns:a16="http://schemas.microsoft.com/office/drawing/2014/main" xmlns="" id="{A1528F44-EE48-CB16-BAC0-2C53DC82D522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34" name="グループ化 733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8900000">
              <a:off x="5165559" y="319552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38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39" name="直線コネクタ 738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35" name="グループ化 734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8100000">
              <a:off x="5406898" y="3428986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36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37" name="直線コネクタ 736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48" name="グループ化 747"/>
          <p:cNvGrpSpPr/>
          <p:nvPr/>
        </p:nvGrpSpPr>
        <p:grpSpPr>
          <a:xfrm>
            <a:off x="4270454" y="2361297"/>
            <a:ext cx="622866" cy="604536"/>
            <a:chOff x="5145417" y="3015240"/>
            <a:chExt cx="622866" cy="604536"/>
          </a:xfrm>
        </p:grpSpPr>
        <p:sp>
          <p:nvSpPr>
            <p:cNvPr id="749" name="正方形/長方形 748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2700000">
              <a:off x="5416559" y="3107862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750" name="グループ化 749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8100000">
              <a:off x="5588992" y="3268798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67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68" name="直線コネクタ 767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51" name="グループ化 750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8900000">
              <a:off x="5343019" y="3015240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65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66" name="直線コネクタ 765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52" name="グループ化 751">
              <a:extLst>
                <a:ext uri="{FF2B5EF4-FFF2-40B4-BE49-F238E27FC236}">
                  <a16:creationId xmlns:a16="http://schemas.microsoft.com/office/drawing/2014/main" xmlns="" id="{DEBFB0F8-98E7-4917-21EF-666CDDFC8D09}"/>
                </a:ext>
              </a:extLst>
            </p:cNvPr>
            <p:cNvGrpSpPr/>
            <p:nvPr/>
          </p:nvGrpSpPr>
          <p:grpSpPr>
            <a:xfrm rot="2700000">
              <a:off x="5588991" y="3023370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63" name="四角形: 角を丸くする 264">
                <a:extLst>
                  <a:ext uri="{FF2B5EF4-FFF2-40B4-BE49-F238E27FC236}">
                    <a16:creationId xmlns:a16="http://schemas.microsoft.com/office/drawing/2014/main" xmlns="" id="{A6FC379B-A399-F091-C8FC-CA449C214FFE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64" name="直線コネクタ 763">
                <a:extLst>
                  <a:ext uri="{FF2B5EF4-FFF2-40B4-BE49-F238E27FC236}">
                    <a16:creationId xmlns:a16="http://schemas.microsoft.com/office/drawing/2014/main" xmlns="" id="{FB34B2EC-0877-6871-E0F4-49FC06FA1BEC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53" name="正方形/長方形 752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2700000">
              <a:off x="5230456" y="3293046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754" name="グループ化 753">
              <a:extLst>
                <a:ext uri="{FF2B5EF4-FFF2-40B4-BE49-F238E27FC236}">
                  <a16:creationId xmlns:a16="http://schemas.microsoft.com/office/drawing/2014/main" xmlns="" id="{08DD57CA-EB8D-366F-D869-ED594756F50B}"/>
                </a:ext>
              </a:extLst>
            </p:cNvPr>
            <p:cNvGrpSpPr/>
            <p:nvPr/>
          </p:nvGrpSpPr>
          <p:grpSpPr>
            <a:xfrm rot="13500000">
              <a:off x="5156915" y="3437947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61" name="四角形: 角を丸くする 267">
                <a:extLst>
                  <a:ext uri="{FF2B5EF4-FFF2-40B4-BE49-F238E27FC236}">
                    <a16:creationId xmlns:a16="http://schemas.microsoft.com/office/drawing/2014/main" xmlns="" id="{5776739B-B8AA-DABB-88B5-D015A2F0D18F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62" name="直線コネクタ 761">
                <a:extLst>
                  <a:ext uri="{FF2B5EF4-FFF2-40B4-BE49-F238E27FC236}">
                    <a16:creationId xmlns:a16="http://schemas.microsoft.com/office/drawing/2014/main" xmlns="" id="{A1528F44-EE48-CB16-BAC0-2C53DC82D522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55" name="グループ化 754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8900000">
              <a:off x="5165559" y="319552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59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60" name="直線コネクタ 759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56" name="グループ化 755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8100000">
              <a:off x="5406898" y="3428986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57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58" name="直線コネクタ 757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53" name="テキスト ボックス 852">
            <a:extLst>
              <a:ext uri="{FF2B5EF4-FFF2-40B4-BE49-F238E27FC236}">
                <a16:creationId xmlns:a16="http://schemas.microsoft.com/office/drawing/2014/main" xmlns="" id="{FF9C8925-A4BE-130C-3C10-AC92A4C60855}"/>
              </a:ext>
            </a:extLst>
          </p:cNvPr>
          <p:cNvSpPr txBox="1"/>
          <p:nvPr/>
        </p:nvSpPr>
        <p:spPr>
          <a:xfrm>
            <a:off x="116885" y="96227"/>
            <a:ext cx="7229663" cy="461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1" b="1" dirty="0" smtClean="0"/>
              <a:t>島型形式レイアウト </a:t>
            </a:r>
            <a:r>
              <a:rPr lang="en-US" altLang="ja-JP" sz="2401" b="1" dirty="0" smtClean="0"/>
              <a:t>60</a:t>
            </a:r>
            <a:r>
              <a:rPr lang="ja-JP" altLang="en-US" sz="2401" b="1" dirty="0" smtClean="0"/>
              <a:t>名（有料）</a:t>
            </a:r>
            <a:endParaRPr lang="ja-JP" altLang="en-US" sz="2401" b="1" dirty="0"/>
          </a:p>
        </p:txBody>
      </p:sp>
      <p:grpSp>
        <p:nvGrpSpPr>
          <p:cNvPr id="963" name="グループ化 962"/>
          <p:cNvGrpSpPr/>
          <p:nvPr/>
        </p:nvGrpSpPr>
        <p:grpSpPr>
          <a:xfrm rot="13494469">
            <a:off x="2235207" y="3423161"/>
            <a:ext cx="622866" cy="604536"/>
            <a:chOff x="5145417" y="3015240"/>
            <a:chExt cx="622866" cy="604536"/>
          </a:xfrm>
        </p:grpSpPr>
        <p:sp>
          <p:nvSpPr>
            <p:cNvPr id="964" name="正方形/長方形 963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2700000">
              <a:off x="5416559" y="3107862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965" name="グループ化 964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8100000">
              <a:off x="5588992" y="3268798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982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983" name="直線コネクタ 982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66" name="グループ化 965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8900000">
              <a:off x="5343019" y="3015240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980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981" name="直線コネクタ 980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67" name="グループ化 966">
              <a:extLst>
                <a:ext uri="{FF2B5EF4-FFF2-40B4-BE49-F238E27FC236}">
                  <a16:creationId xmlns:a16="http://schemas.microsoft.com/office/drawing/2014/main" xmlns="" id="{DEBFB0F8-98E7-4917-21EF-666CDDFC8D09}"/>
                </a:ext>
              </a:extLst>
            </p:cNvPr>
            <p:cNvGrpSpPr/>
            <p:nvPr/>
          </p:nvGrpSpPr>
          <p:grpSpPr>
            <a:xfrm rot="2700000">
              <a:off x="5588991" y="3023370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978" name="四角形: 角を丸くする 264">
                <a:extLst>
                  <a:ext uri="{FF2B5EF4-FFF2-40B4-BE49-F238E27FC236}">
                    <a16:creationId xmlns:a16="http://schemas.microsoft.com/office/drawing/2014/main" xmlns="" id="{A6FC379B-A399-F091-C8FC-CA449C214FFE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979" name="直線コネクタ 978">
                <a:extLst>
                  <a:ext uri="{FF2B5EF4-FFF2-40B4-BE49-F238E27FC236}">
                    <a16:creationId xmlns:a16="http://schemas.microsoft.com/office/drawing/2014/main" xmlns="" id="{FB34B2EC-0877-6871-E0F4-49FC06FA1BEC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68" name="正方形/長方形 967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2700000">
              <a:off x="5230456" y="3293046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969" name="グループ化 968">
              <a:extLst>
                <a:ext uri="{FF2B5EF4-FFF2-40B4-BE49-F238E27FC236}">
                  <a16:creationId xmlns:a16="http://schemas.microsoft.com/office/drawing/2014/main" xmlns="" id="{08DD57CA-EB8D-366F-D869-ED594756F50B}"/>
                </a:ext>
              </a:extLst>
            </p:cNvPr>
            <p:cNvGrpSpPr/>
            <p:nvPr/>
          </p:nvGrpSpPr>
          <p:grpSpPr>
            <a:xfrm rot="13500000">
              <a:off x="5156915" y="3437947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976" name="四角形: 角を丸くする 267">
                <a:extLst>
                  <a:ext uri="{FF2B5EF4-FFF2-40B4-BE49-F238E27FC236}">
                    <a16:creationId xmlns:a16="http://schemas.microsoft.com/office/drawing/2014/main" xmlns="" id="{5776739B-B8AA-DABB-88B5-D015A2F0D18F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977" name="直線コネクタ 976">
                <a:extLst>
                  <a:ext uri="{FF2B5EF4-FFF2-40B4-BE49-F238E27FC236}">
                    <a16:creationId xmlns:a16="http://schemas.microsoft.com/office/drawing/2014/main" xmlns="" id="{A1528F44-EE48-CB16-BAC0-2C53DC82D522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70" name="グループ化 969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8900000">
              <a:off x="5165559" y="319552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974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975" name="直線コネクタ 974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71" name="グループ化 970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8100000">
              <a:off x="5406898" y="3428986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972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973" name="直線コネクタ 972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" name="グループ化 4"/>
          <p:cNvGrpSpPr/>
          <p:nvPr/>
        </p:nvGrpSpPr>
        <p:grpSpPr>
          <a:xfrm>
            <a:off x="1077494" y="4231354"/>
            <a:ext cx="1056637" cy="544020"/>
            <a:chOff x="208889" y="4198429"/>
            <a:chExt cx="1056637" cy="544020"/>
          </a:xfrm>
        </p:grpSpPr>
        <p:sp>
          <p:nvSpPr>
            <p:cNvPr id="985" name="正方形/長方形 984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348283" y="4343561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986" name="グループ化 985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393651" y="4198429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1003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1004" name="直線コネクタ 1003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87" name="グループ化 986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388856" y="4551659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1001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1002" name="直線コネクタ 1001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88" name="グループ化 987">
              <a:extLst>
                <a:ext uri="{FF2B5EF4-FFF2-40B4-BE49-F238E27FC236}">
                  <a16:creationId xmlns:a16="http://schemas.microsoft.com/office/drawing/2014/main" xmlns="" id="{DEBFB0F8-98E7-4917-21EF-666CDDFC8D09}"/>
                </a:ext>
              </a:extLst>
            </p:cNvPr>
            <p:cNvGrpSpPr/>
            <p:nvPr/>
          </p:nvGrpSpPr>
          <p:grpSpPr>
            <a:xfrm rot="16194469">
              <a:off x="220387" y="4372252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999" name="四角形: 角を丸くする 264">
                <a:extLst>
                  <a:ext uri="{FF2B5EF4-FFF2-40B4-BE49-F238E27FC236}">
                    <a16:creationId xmlns:a16="http://schemas.microsoft.com/office/drawing/2014/main" xmlns="" id="{A6FC379B-A399-F091-C8FC-CA449C214FFE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1000" name="直線コネクタ 999">
                <a:extLst>
                  <a:ext uri="{FF2B5EF4-FFF2-40B4-BE49-F238E27FC236}">
                    <a16:creationId xmlns:a16="http://schemas.microsoft.com/office/drawing/2014/main" xmlns="" id="{FB34B2EC-0877-6871-E0F4-49FC06FA1BEC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89" name="正方形/長方形 988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610823" y="4343789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991" name="グループ化 990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641815" y="4549255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995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996" name="直線コネクタ 995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92" name="グループ化 991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635705" y="4213529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993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994" name="直線コネクタ 993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06" name="正方形/長方形 1005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870346" y="4343561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1007" name="グループ化 1006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901338" y="4549027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1008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1009" name="直線コネクタ 1008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10" name="グループ化 1009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895228" y="4213301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1011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1012" name="直線コネクタ 1011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90" name="グループ化 989">
              <a:extLst>
                <a:ext uri="{FF2B5EF4-FFF2-40B4-BE49-F238E27FC236}">
                  <a16:creationId xmlns:a16="http://schemas.microsoft.com/office/drawing/2014/main" xmlns="" id="{08DD57CA-EB8D-366F-D869-ED594756F50B}"/>
                </a:ext>
              </a:extLst>
            </p:cNvPr>
            <p:cNvGrpSpPr/>
            <p:nvPr/>
          </p:nvGrpSpPr>
          <p:grpSpPr>
            <a:xfrm rot="5394469">
              <a:off x="1086234" y="439012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997" name="四角形: 角を丸くする 267">
                <a:extLst>
                  <a:ext uri="{FF2B5EF4-FFF2-40B4-BE49-F238E27FC236}">
                    <a16:creationId xmlns:a16="http://schemas.microsoft.com/office/drawing/2014/main" xmlns="" id="{5776739B-B8AA-DABB-88B5-D015A2F0D18F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998" name="直線コネクタ 997">
                <a:extLst>
                  <a:ext uri="{FF2B5EF4-FFF2-40B4-BE49-F238E27FC236}">
                    <a16:creationId xmlns:a16="http://schemas.microsoft.com/office/drawing/2014/main" xmlns="" id="{A1528F44-EE48-CB16-BAC0-2C53DC82D522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" name="グループ化 5"/>
          <p:cNvGrpSpPr/>
          <p:nvPr/>
        </p:nvGrpSpPr>
        <p:grpSpPr>
          <a:xfrm>
            <a:off x="1054202" y="5116486"/>
            <a:ext cx="1305557" cy="544020"/>
            <a:chOff x="163134" y="5140206"/>
            <a:chExt cx="1305557" cy="544020"/>
          </a:xfrm>
        </p:grpSpPr>
        <p:sp>
          <p:nvSpPr>
            <p:cNvPr id="1014" name="正方形/長方形 1013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302528" y="5285338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1015" name="グループ化 1014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347896" y="5140206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1039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1040" name="直線コネクタ 1039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16" name="グループ化 1015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343101" y="5493436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1037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1038" name="直線コネクタ 1037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17" name="グループ化 1016">
              <a:extLst>
                <a:ext uri="{FF2B5EF4-FFF2-40B4-BE49-F238E27FC236}">
                  <a16:creationId xmlns:a16="http://schemas.microsoft.com/office/drawing/2014/main" xmlns="" id="{DEBFB0F8-98E7-4917-21EF-666CDDFC8D09}"/>
                </a:ext>
              </a:extLst>
            </p:cNvPr>
            <p:cNvGrpSpPr/>
            <p:nvPr/>
          </p:nvGrpSpPr>
          <p:grpSpPr>
            <a:xfrm rot="16194469">
              <a:off x="174632" y="5314029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1035" name="四角形: 角を丸くする 264">
                <a:extLst>
                  <a:ext uri="{FF2B5EF4-FFF2-40B4-BE49-F238E27FC236}">
                    <a16:creationId xmlns:a16="http://schemas.microsoft.com/office/drawing/2014/main" xmlns="" id="{A6FC379B-A399-F091-C8FC-CA449C214FFE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1036" name="直線コネクタ 1035">
                <a:extLst>
                  <a:ext uri="{FF2B5EF4-FFF2-40B4-BE49-F238E27FC236}">
                    <a16:creationId xmlns:a16="http://schemas.microsoft.com/office/drawing/2014/main" xmlns="" id="{FB34B2EC-0877-6871-E0F4-49FC06FA1BEC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18" name="正方形/長方形 1017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565068" y="5285566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1019" name="グループ化 1018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596060" y="5491032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1033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1034" name="直線コネクタ 1033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20" name="グループ化 1019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589950" y="5155306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1031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1032" name="直線コネクタ 1031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21" name="正方形/長方形 1020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824591" y="5285338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1022" name="グループ化 1021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855583" y="549080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1029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1030" name="直線コネクタ 1029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23" name="グループ化 1022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849473" y="5155078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1027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1028" name="直線コネクタ 1027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41" name="正方形/長方形 1040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1079289" y="5285337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1042" name="グループ化 1041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1110281" y="549080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1043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1044" name="直線コネクタ 1043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45" name="グループ化 1044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1104171" y="5155077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1046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1047" name="直線コネクタ 1046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24" name="グループ化 1023">
              <a:extLst>
                <a:ext uri="{FF2B5EF4-FFF2-40B4-BE49-F238E27FC236}">
                  <a16:creationId xmlns:a16="http://schemas.microsoft.com/office/drawing/2014/main" xmlns="" id="{08DD57CA-EB8D-366F-D869-ED594756F50B}"/>
                </a:ext>
              </a:extLst>
            </p:cNvPr>
            <p:cNvGrpSpPr/>
            <p:nvPr/>
          </p:nvGrpSpPr>
          <p:grpSpPr>
            <a:xfrm rot="5394469">
              <a:off x="1289399" y="532076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1025" name="四角形: 角を丸くする 267">
                <a:extLst>
                  <a:ext uri="{FF2B5EF4-FFF2-40B4-BE49-F238E27FC236}">
                    <a16:creationId xmlns:a16="http://schemas.microsoft.com/office/drawing/2014/main" xmlns="" id="{5776739B-B8AA-DABB-88B5-D015A2F0D18F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1026" name="直線コネクタ 1025">
                <a:extLst>
                  <a:ext uri="{FF2B5EF4-FFF2-40B4-BE49-F238E27FC236}">
                    <a16:creationId xmlns:a16="http://schemas.microsoft.com/office/drawing/2014/main" xmlns="" id="{A1528F44-EE48-CB16-BAC0-2C53DC82D522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" name="グループ化 6"/>
          <p:cNvGrpSpPr/>
          <p:nvPr/>
        </p:nvGrpSpPr>
        <p:grpSpPr>
          <a:xfrm>
            <a:off x="1243974" y="3436154"/>
            <a:ext cx="432579" cy="444348"/>
            <a:chOff x="316873" y="3398054"/>
            <a:chExt cx="432579" cy="444348"/>
          </a:xfrm>
        </p:grpSpPr>
        <p:sp>
          <p:nvSpPr>
            <p:cNvPr id="1048" name="正方形/長方形 1047">
              <a:extLst>
                <a:ext uri="{FF2B5EF4-FFF2-40B4-BE49-F238E27FC236}">
                  <a16:creationId xmlns:a16="http://schemas.microsoft.com/office/drawing/2014/main" xmlns="" id="{7363A239-7BC8-A12A-CF8A-771B6FD47249}"/>
                </a:ext>
              </a:extLst>
            </p:cNvPr>
            <p:cNvSpPr/>
            <p:nvPr/>
          </p:nvSpPr>
          <p:spPr>
            <a:xfrm rot="2700000">
              <a:off x="397728" y="3490676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1049" name="グループ化 1048">
              <a:extLst>
                <a:ext uri="{FF2B5EF4-FFF2-40B4-BE49-F238E27FC236}">
                  <a16:creationId xmlns:a16="http://schemas.microsoft.com/office/drawing/2014/main" xmlns="" id="{8EE0509A-7AD7-1B98-11BA-94C477AB9BFC}"/>
                </a:ext>
              </a:extLst>
            </p:cNvPr>
            <p:cNvGrpSpPr/>
            <p:nvPr/>
          </p:nvGrpSpPr>
          <p:grpSpPr>
            <a:xfrm rot="8100000">
              <a:off x="570161" y="3651612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1050" name="四角形: 角を丸くする 632">
                <a:extLst>
                  <a:ext uri="{FF2B5EF4-FFF2-40B4-BE49-F238E27FC236}">
                    <a16:creationId xmlns:a16="http://schemas.microsoft.com/office/drawing/2014/main" xmlns="" id="{FEDD5961-D8CC-1342-B699-BF2C900F30A4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1051" name="直線コネクタ 1050">
                <a:extLst>
                  <a:ext uri="{FF2B5EF4-FFF2-40B4-BE49-F238E27FC236}">
                    <a16:creationId xmlns:a16="http://schemas.microsoft.com/office/drawing/2014/main" xmlns="" id="{6661369A-A986-D9F0-D058-E1034B0A12DA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52" name="グループ化 1051">
              <a:extLst>
                <a:ext uri="{FF2B5EF4-FFF2-40B4-BE49-F238E27FC236}">
                  <a16:creationId xmlns:a16="http://schemas.microsoft.com/office/drawing/2014/main" xmlns="" id="{6480712F-9A28-D773-B5F3-DD77B38C7244}"/>
                </a:ext>
              </a:extLst>
            </p:cNvPr>
            <p:cNvGrpSpPr/>
            <p:nvPr/>
          </p:nvGrpSpPr>
          <p:grpSpPr>
            <a:xfrm rot="18900000">
              <a:off x="324188" y="339805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1053" name="四角形: 角を丸くする 635">
                <a:extLst>
                  <a:ext uri="{FF2B5EF4-FFF2-40B4-BE49-F238E27FC236}">
                    <a16:creationId xmlns:a16="http://schemas.microsoft.com/office/drawing/2014/main" xmlns="" id="{C24AAB7A-72CD-0677-4A3D-65447DF97514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1054" name="直線コネクタ 1053">
                <a:extLst>
                  <a:ext uri="{FF2B5EF4-FFF2-40B4-BE49-F238E27FC236}">
                    <a16:creationId xmlns:a16="http://schemas.microsoft.com/office/drawing/2014/main" xmlns="" id="{30F42948-FA0D-0A80-9C56-FA08A051AF86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55" name="グループ化 1054">
              <a:extLst>
                <a:ext uri="{FF2B5EF4-FFF2-40B4-BE49-F238E27FC236}">
                  <a16:creationId xmlns:a16="http://schemas.microsoft.com/office/drawing/2014/main" xmlns="" id="{E2B10D2F-F316-F908-D168-ED79FC1F9836}"/>
                </a:ext>
              </a:extLst>
            </p:cNvPr>
            <p:cNvGrpSpPr/>
            <p:nvPr/>
          </p:nvGrpSpPr>
          <p:grpSpPr>
            <a:xfrm rot="2700000">
              <a:off x="570160" y="340618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1056" name="四角形: 角を丸くする 638">
                <a:extLst>
                  <a:ext uri="{FF2B5EF4-FFF2-40B4-BE49-F238E27FC236}">
                    <a16:creationId xmlns:a16="http://schemas.microsoft.com/office/drawing/2014/main" xmlns="" id="{2E68F885-DFC1-AF77-2B4B-53D2F5B681B4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1057" name="直線コネクタ 1056">
                <a:extLst>
                  <a:ext uri="{FF2B5EF4-FFF2-40B4-BE49-F238E27FC236}">
                    <a16:creationId xmlns:a16="http://schemas.microsoft.com/office/drawing/2014/main" xmlns="" id="{AAC6AA37-40B5-D5CB-C3F4-9571C23E87C9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58" name="グループ化 1057">
              <a:extLst>
                <a:ext uri="{FF2B5EF4-FFF2-40B4-BE49-F238E27FC236}">
                  <a16:creationId xmlns:a16="http://schemas.microsoft.com/office/drawing/2014/main" xmlns="" id="{6F92E638-7CD9-F630-A118-DD585F50182C}"/>
                </a:ext>
              </a:extLst>
            </p:cNvPr>
            <p:cNvGrpSpPr/>
            <p:nvPr/>
          </p:nvGrpSpPr>
          <p:grpSpPr>
            <a:xfrm rot="13500000">
              <a:off x="328371" y="3643481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1059" name="四角形: 角を丸くする 193">
                <a:extLst>
                  <a:ext uri="{FF2B5EF4-FFF2-40B4-BE49-F238E27FC236}">
                    <a16:creationId xmlns:a16="http://schemas.microsoft.com/office/drawing/2014/main" xmlns="" id="{302DAB59-5718-8CB8-4CF2-CE6E7FFDC4A9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1060" name="直線コネクタ 1059">
                <a:extLst>
                  <a:ext uri="{FF2B5EF4-FFF2-40B4-BE49-F238E27FC236}">
                    <a16:creationId xmlns:a16="http://schemas.microsoft.com/office/drawing/2014/main" xmlns="" id="{08C49F62-11D3-BF6C-DB4D-F7D397BBAC8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" name="グループ化 7"/>
          <p:cNvGrpSpPr/>
          <p:nvPr/>
        </p:nvGrpSpPr>
        <p:grpSpPr>
          <a:xfrm>
            <a:off x="6819424" y="5476829"/>
            <a:ext cx="694377" cy="167083"/>
            <a:chOff x="5892323" y="5438729"/>
            <a:chExt cx="694377" cy="167083"/>
          </a:xfrm>
        </p:grpSpPr>
        <p:sp>
          <p:nvSpPr>
            <p:cNvPr id="1074" name="Google Shape;930;p1">
              <a:extLst>
                <a:ext uri="{FF2B5EF4-FFF2-40B4-BE49-F238E27FC236}">
                  <a16:creationId xmlns:a16="http://schemas.microsoft.com/office/drawing/2014/main" xmlns="" id="{3461C046-7291-A12F-AD81-3A51914C0B52}"/>
                </a:ext>
              </a:extLst>
            </p:cNvPr>
            <p:cNvSpPr/>
            <p:nvPr/>
          </p:nvSpPr>
          <p:spPr>
            <a:xfrm rot="16200000">
              <a:off x="6201884" y="5129168"/>
              <a:ext cx="75256" cy="694377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9525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5" name="Google Shape;930;p1">
              <a:extLst>
                <a:ext uri="{FF2B5EF4-FFF2-40B4-BE49-F238E27FC236}">
                  <a16:creationId xmlns:a16="http://schemas.microsoft.com/office/drawing/2014/main" xmlns="" id="{3461C046-7291-A12F-AD81-3A51914C0B52}"/>
                </a:ext>
              </a:extLst>
            </p:cNvPr>
            <p:cNvSpPr/>
            <p:nvPr/>
          </p:nvSpPr>
          <p:spPr>
            <a:xfrm rot="16200000">
              <a:off x="6201884" y="5176140"/>
              <a:ext cx="75256" cy="694377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9525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6" name="Google Shape;930;p1">
              <a:extLst>
                <a:ext uri="{FF2B5EF4-FFF2-40B4-BE49-F238E27FC236}">
                  <a16:creationId xmlns:a16="http://schemas.microsoft.com/office/drawing/2014/main" xmlns="" id="{3461C046-7291-A12F-AD81-3A51914C0B52}"/>
                </a:ext>
              </a:extLst>
            </p:cNvPr>
            <p:cNvSpPr/>
            <p:nvPr/>
          </p:nvSpPr>
          <p:spPr>
            <a:xfrm rot="16200000">
              <a:off x="6201884" y="5220995"/>
              <a:ext cx="75256" cy="694377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9525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77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28985" y="5308184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8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32028" y="5355156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9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32028" y="5402128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0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32028" y="5446983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1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32028" y="5496072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2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32316" y="5619862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3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32316" y="5666834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4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32316" y="5711689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5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878991" y="5813982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6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882034" y="5860954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7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882034" y="5907926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8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882034" y="5952781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9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882034" y="6001870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0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35360" y="5546277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91" name="グループ化 1090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7322588" y="6274047"/>
            <a:ext cx="167794" cy="190790"/>
            <a:chOff x="9818032" y="6128939"/>
            <a:chExt cx="186434" cy="211985"/>
          </a:xfrm>
          <a:noFill/>
        </p:grpSpPr>
        <p:sp>
          <p:nvSpPr>
            <p:cNvPr id="1092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1093" name="直線コネクタ 1092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94" name="グループ化 1093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7313170" y="6122274"/>
            <a:ext cx="167794" cy="190790"/>
            <a:chOff x="9818032" y="6128939"/>
            <a:chExt cx="186434" cy="211985"/>
          </a:xfrm>
          <a:noFill/>
        </p:grpSpPr>
        <p:sp>
          <p:nvSpPr>
            <p:cNvPr id="1095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1096" name="直線コネクタ 1095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97" name="グループ化 1096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7347825" y="6274048"/>
            <a:ext cx="167794" cy="190790"/>
            <a:chOff x="9818032" y="6128939"/>
            <a:chExt cx="186434" cy="211985"/>
          </a:xfrm>
          <a:noFill/>
        </p:grpSpPr>
        <p:sp>
          <p:nvSpPr>
            <p:cNvPr id="1098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1099" name="直線コネクタ 1098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0" name="グループ化 1099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7338407" y="6122275"/>
            <a:ext cx="167794" cy="190790"/>
            <a:chOff x="9818032" y="6128939"/>
            <a:chExt cx="186434" cy="211985"/>
          </a:xfrm>
          <a:noFill/>
        </p:grpSpPr>
        <p:sp>
          <p:nvSpPr>
            <p:cNvPr id="1101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1102" name="直線コネクタ 1101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3" name="グループ化 1102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7390150" y="6265224"/>
            <a:ext cx="167794" cy="190790"/>
            <a:chOff x="9818032" y="6128939"/>
            <a:chExt cx="186434" cy="211985"/>
          </a:xfrm>
          <a:noFill/>
        </p:grpSpPr>
        <p:sp>
          <p:nvSpPr>
            <p:cNvPr id="1104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1105" name="直線コネクタ 1104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6" name="グループ化 1105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7380732" y="6113451"/>
            <a:ext cx="167794" cy="190790"/>
            <a:chOff x="9818032" y="6128939"/>
            <a:chExt cx="186434" cy="211985"/>
          </a:xfrm>
          <a:noFill/>
        </p:grpSpPr>
        <p:sp>
          <p:nvSpPr>
            <p:cNvPr id="1107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1108" name="直線コネクタ 1107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9" name="グループ化 1108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7058043" y="6272149"/>
            <a:ext cx="167794" cy="190790"/>
            <a:chOff x="9818032" y="6128939"/>
            <a:chExt cx="186434" cy="211985"/>
          </a:xfrm>
          <a:noFill/>
        </p:grpSpPr>
        <p:sp>
          <p:nvSpPr>
            <p:cNvPr id="1110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1111" name="直線コネクタ 1110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2" name="グループ化 1111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7064713" y="6100831"/>
            <a:ext cx="167794" cy="190790"/>
            <a:chOff x="9818032" y="6128939"/>
            <a:chExt cx="186434" cy="211985"/>
          </a:xfrm>
          <a:noFill/>
        </p:grpSpPr>
        <p:sp>
          <p:nvSpPr>
            <p:cNvPr id="1113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1114" name="直線コネクタ 1113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5" name="グループ化 1114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7083280" y="6272150"/>
            <a:ext cx="167794" cy="190790"/>
            <a:chOff x="9818032" y="6128939"/>
            <a:chExt cx="186434" cy="211985"/>
          </a:xfrm>
          <a:noFill/>
        </p:grpSpPr>
        <p:sp>
          <p:nvSpPr>
            <p:cNvPr id="1116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1117" name="直線コネクタ 1116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8" name="グループ化 1117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7089950" y="6100832"/>
            <a:ext cx="167794" cy="190790"/>
            <a:chOff x="9818032" y="6128939"/>
            <a:chExt cx="186434" cy="211985"/>
          </a:xfrm>
          <a:noFill/>
        </p:grpSpPr>
        <p:sp>
          <p:nvSpPr>
            <p:cNvPr id="1119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1120" name="直線コネクタ 1119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1" name="グループ化 1120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7125605" y="6263326"/>
            <a:ext cx="167794" cy="190790"/>
            <a:chOff x="9818032" y="6128939"/>
            <a:chExt cx="186434" cy="211985"/>
          </a:xfrm>
          <a:noFill/>
        </p:grpSpPr>
        <p:sp>
          <p:nvSpPr>
            <p:cNvPr id="1122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1123" name="直線コネクタ 1122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4" name="グループ化 1123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7132275" y="6092008"/>
            <a:ext cx="167794" cy="190790"/>
            <a:chOff x="9818032" y="6128939"/>
            <a:chExt cx="186434" cy="211985"/>
          </a:xfrm>
          <a:noFill/>
        </p:grpSpPr>
        <p:sp>
          <p:nvSpPr>
            <p:cNvPr id="1125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1126" name="直線コネクタ 1125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63" name="グループ化 1162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283825" y="1022237"/>
            <a:ext cx="167794" cy="190790"/>
            <a:chOff x="9818032" y="6128939"/>
            <a:chExt cx="186434" cy="211985"/>
          </a:xfrm>
          <a:noFill/>
        </p:grpSpPr>
        <p:sp>
          <p:nvSpPr>
            <p:cNvPr id="1164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1165" name="直線コネクタ 1164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66" name="グループ化 1165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292873" y="1214973"/>
            <a:ext cx="167794" cy="190790"/>
            <a:chOff x="9818032" y="6128939"/>
            <a:chExt cx="186434" cy="211985"/>
          </a:xfrm>
          <a:noFill/>
        </p:grpSpPr>
        <p:sp>
          <p:nvSpPr>
            <p:cNvPr id="1167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1168" name="直線コネクタ 1167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69" name="グループ化 1168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303857" y="1407016"/>
            <a:ext cx="167794" cy="190790"/>
            <a:chOff x="9818032" y="6128939"/>
            <a:chExt cx="186434" cy="211985"/>
          </a:xfrm>
          <a:noFill/>
        </p:grpSpPr>
        <p:sp>
          <p:nvSpPr>
            <p:cNvPr id="1170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1171" name="直線コネクタ 1170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2" name="グループ化 1171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305022" y="1599501"/>
            <a:ext cx="167794" cy="190790"/>
            <a:chOff x="9818032" y="6128939"/>
            <a:chExt cx="186434" cy="211985"/>
          </a:xfrm>
          <a:noFill/>
        </p:grpSpPr>
        <p:sp>
          <p:nvSpPr>
            <p:cNvPr id="1173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1174" name="直線コネクタ 1173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5" name="グループ化 1174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302692" y="1786640"/>
            <a:ext cx="167794" cy="190790"/>
            <a:chOff x="9818032" y="6128939"/>
            <a:chExt cx="186434" cy="211985"/>
          </a:xfrm>
          <a:noFill/>
        </p:grpSpPr>
        <p:sp>
          <p:nvSpPr>
            <p:cNvPr id="1176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1177" name="直線コネクタ 1176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8" name="グループ化 1177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303857" y="1979125"/>
            <a:ext cx="167794" cy="190790"/>
            <a:chOff x="9818032" y="6128939"/>
            <a:chExt cx="186434" cy="211985"/>
          </a:xfrm>
          <a:noFill/>
        </p:grpSpPr>
        <p:sp>
          <p:nvSpPr>
            <p:cNvPr id="1179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1180" name="直線コネクタ 1179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81" name="グループ化 1180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302951" y="2166264"/>
            <a:ext cx="167794" cy="190790"/>
            <a:chOff x="9818032" y="6128939"/>
            <a:chExt cx="186434" cy="211985"/>
          </a:xfrm>
          <a:noFill/>
        </p:grpSpPr>
        <p:sp>
          <p:nvSpPr>
            <p:cNvPr id="1182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1183" name="直線コネクタ 1182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84" name="グループ化 1183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304116" y="2358749"/>
            <a:ext cx="167794" cy="190790"/>
            <a:chOff x="9818032" y="6128939"/>
            <a:chExt cx="186434" cy="211985"/>
          </a:xfrm>
          <a:noFill/>
        </p:grpSpPr>
        <p:sp>
          <p:nvSpPr>
            <p:cNvPr id="1185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1186" name="直線コネクタ 1185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87" name="グループ化 1186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304519" y="2537486"/>
            <a:ext cx="167794" cy="190790"/>
            <a:chOff x="9818032" y="6128939"/>
            <a:chExt cx="186434" cy="211985"/>
          </a:xfrm>
          <a:noFill/>
        </p:grpSpPr>
        <p:sp>
          <p:nvSpPr>
            <p:cNvPr id="1188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1189" name="直線コネクタ 1188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0" name="グループ化 1189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305684" y="2729971"/>
            <a:ext cx="167794" cy="190790"/>
            <a:chOff x="9818032" y="6128939"/>
            <a:chExt cx="186434" cy="211985"/>
          </a:xfrm>
          <a:noFill/>
        </p:grpSpPr>
        <p:sp>
          <p:nvSpPr>
            <p:cNvPr id="1191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1192" name="直線コネクタ 1191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3" name="グループ化 1192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6854975" y="6103858"/>
            <a:ext cx="167794" cy="190790"/>
            <a:chOff x="9818032" y="6128939"/>
            <a:chExt cx="186434" cy="211985"/>
          </a:xfrm>
          <a:noFill/>
        </p:grpSpPr>
        <p:sp>
          <p:nvSpPr>
            <p:cNvPr id="1194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1195" name="直線コネクタ 1194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7" name="グループ化 476">
            <a:extLst>
              <a:ext uri="{FF2B5EF4-FFF2-40B4-BE49-F238E27FC236}">
                <a16:creationId xmlns="" xmlns:a16="http://schemas.microsoft.com/office/drawing/2014/main" id="{917A6E7E-7DBB-59E2-F85E-232B6895424C}"/>
              </a:ext>
            </a:extLst>
          </p:cNvPr>
          <p:cNvGrpSpPr/>
          <p:nvPr/>
        </p:nvGrpSpPr>
        <p:grpSpPr>
          <a:xfrm rot="16200000">
            <a:off x="5134652" y="5946004"/>
            <a:ext cx="199205" cy="84005"/>
            <a:chOff x="2457596" y="4220131"/>
            <a:chExt cx="221580" cy="134463"/>
          </a:xfrm>
        </p:grpSpPr>
        <p:sp>
          <p:nvSpPr>
            <p:cNvPr id="478" name="正方形/長方形 477">
              <a:extLst>
                <a:ext uri="{FF2B5EF4-FFF2-40B4-BE49-F238E27FC236}">
                  <a16:creationId xmlns="" xmlns:a16="http://schemas.microsoft.com/office/drawing/2014/main" id="{3219399A-4D25-A457-E925-5D4F92969E4B}"/>
                </a:ext>
              </a:extLst>
            </p:cNvPr>
            <p:cNvSpPr/>
            <p:nvPr/>
          </p:nvSpPr>
          <p:spPr>
            <a:xfrm>
              <a:off x="2457596" y="4220131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79" name="正方形/長方形 478">
              <a:extLst>
                <a:ext uri="{FF2B5EF4-FFF2-40B4-BE49-F238E27FC236}">
                  <a16:creationId xmlns="" xmlns:a16="http://schemas.microsoft.com/office/drawing/2014/main" id="{8469F8B5-01F5-1A73-797A-2C3EC6642693}"/>
                </a:ext>
              </a:extLst>
            </p:cNvPr>
            <p:cNvSpPr/>
            <p:nvPr/>
          </p:nvSpPr>
          <p:spPr>
            <a:xfrm>
              <a:off x="2458848" y="4264580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80" name="正方形/長方形 479">
              <a:extLst>
                <a:ext uri="{FF2B5EF4-FFF2-40B4-BE49-F238E27FC236}">
                  <a16:creationId xmlns="" xmlns:a16="http://schemas.microsoft.com/office/drawing/2014/main" id="{7B135D72-4891-1C35-F344-8C700AE48E13}"/>
                </a:ext>
              </a:extLst>
            </p:cNvPr>
            <p:cNvSpPr/>
            <p:nvPr/>
          </p:nvSpPr>
          <p:spPr>
            <a:xfrm>
              <a:off x="2457641" y="4308875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481" name="グループ化 480">
            <a:extLst>
              <a:ext uri="{FF2B5EF4-FFF2-40B4-BE49-F238E27FC236}">
                <a16:creationId xmlns="" xmlns:a16="http://schemas.microsoft.com/office/drawing/2014/main" id="{917A6E7E-7DBB-59E2-F85E-232B6895424C}"/>
              </a:ext>
            </a:extLst>
          </p:cNvPr>
          <p:cNvGrpSpPr/>
          <p:nvPr/>
        </p:nvGrpSpPr>
        <p:grpSpPr>
          <a:xfrm rot="16200000">
            <a:off x="5132891" y="6209902"/>
            <a:ext cx="199205" cy="84005"/>
            <a:chOff x="2457596" y="4220131"/>
            <a:chExt cx="221580" cy="134463"/>
          </a:xfrm>
        </p:grpSpPr>
        <p:sp>
          <p:nvSpPr>
            <p:cNvPr id="482" name="正方形/長方形 481">
              <a:extLst>
                <a:ext uri="{FF2B5EF4-FFF2-40B4-BE49-F238E27FC236}">
                  <a16:creationId xmlns="" xmlns:a16="http://schemas.microsoft.com/office/drawing/2014/main" id="{3219399A-4D25-A457-E925-5D4F92969E4B}"/>
                </a:ext>
              </a:extLst>
            </p:cNvPr>
            <p:cNvSpPr/>
            <p:nvPr/>
          </p:nvSpPr>
          <p:spPr>
            <a:xfrm>
              <a:off x="2457596" y="4220131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83" name="正方形/長方形 482">
              <a:extLst>
                <a:ext uri="{FF2B5EF4-FFF2-40B4-BE49-F238E27FC236}">
                  <a16:creationId xmlns="" xmlns:a16="http://schemas.microsoft.com/office/drawing/2014/main" id="{8469F8B5-01F5-1A73-797A-2C3EC6642693}"/>
                </a:ext>
              </a:extLst>
            </p:cNvPr>
            <p:cNvSpPr/>
            <p:nvPr/>
          </p:nvSpPr>
          <p:spPr>
            <a:xfrm>
              <a:off x="2458848" y="4264580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84" name="正方形/長方形 483">
              <a:extLst>
                <a:ext uri="{FF2B5EF4-FFF2-40B4-BE49-F238E27FC236}">
                  <a16:creationId xmlns="" xmlns:a16="http://schemas.microsoft.com/office/drawing/2014/main" id="{7B135D72-4891-1C35-F344-8C700AE48E13}"/>
                </a:ext>
              </a:extLst>
            </p:cNvPr>
            <p:cNvSpPr/>
            <p:nvPr/>
          </p:nvSpPr>
          <p:spPr>
            <a:xfrm>
              <a:off x="2457641" y="4308875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059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xmlns="" id="{FF9C8925-A4BE-130C-3C10-AC92A4C60855}"/>
              </a:ext>
            </a:extLst>
          </p:cNvPr>
          <p:cNvSpPr txBox="1"/>
          <p:nvPr/>
        </p:nvSpPr>
        <p:spPr>
          <a:xfrm>
            <a:off x="116885" y="96227"/>
            <a:ext cx="7229663" cy="461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1" b="1" dirty="0"/>
              <a:t>パーティ</a:t>
            </a:r>
            <a:r>
              <a:rPr lang="ja-JP" altLang="en-US" sz="2401" b="1" dirty="0" smtClean="0"/>
              <a:t>形式＠立食（有料）</a:t>
            </a:r>
            <a:endParaRPr lang="ja-JP" altLang="en-US" sz="2401" b="1" dirty="0"/>
          </a:p>
        </p:txBody>
      </p:sp>
      <p:grpSp>
        <p:nvGrpSpPr>
          <p:cNvPr id="635" name="グループ化 634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590648" y="992425"/>
            <a:ext cx="167794" cy="190790"/>
            <a:chOff x="9818032" y="6128939"/>
            <a:chExt cx="186434" cy="211985"/>
          </a:xfrm>
          <a:noFill/>
        </p:grpSpPr>
        <p:sp>
          <p:nvSpPr>
            <p:cNvPr id="636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37" name="直線コネクタ 636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6" name="正方形/長方形 365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2700000">
            <a:off x="7503025" y="3214332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447" name="Google Shape;125;p7"/>
          <p:cNvGrpSpPr/>
          <p:nvPr/>
        </p:nvGrpSpPr>
        <p:grpSpPr>
          <a:xfrm rot="10800000">
            <a:off x="4820199" y="4840842"/>
            <a:ext cx="170860" cy="496554"/>
            <a:chOff x="7390562" y="3179388"/>
            <a:chExt cx="127347" cy="300138"/>
          </a:xfrm>
        </p:grpSpPr>
        <p:sp>
          <p:nvSpPr>
            <p:cNvPr id="448" name="Google Shape;126;p7"/>
            <p:cNvSpPr/>
            <p:nvPr/>
          </p:nvSpPr>
          <p:spPr>
            <a:xfrm rot="-5400000">
              <a:off x="7450928" y="3377429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127;p7"/>
            <p:cNvSpPr/>
            <p:nvPr/>
          </p:nvSpPr>
          <p:spPr>
            <a:xfrm rot="-5400000">
              <a:off x="7450927" y="3356733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128;p7"/>
            <p:cNvSpPr/>
            <p:nvPr/>
          </p:nvSpPr>
          <p:spPr>
            <a:xfrm rot="-5400000">
              <a:off x="7450928" y="3397476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51" name="Google Shape;129;p7"/>
            <p:cNvGrpSpPr/>
            <p:nvPr/>
          </p:nvGrpSpPr>
          <p:grpSpPr>
            <a:xfrm rot="-5400000">
              <a:off x="7304166" y="3265783"/>
              <a:ext cx="300138" cy="127347"/>
              <a:chOff x="3076576" y="4720429"/>
              <a:chExt cx="817982" cy="246221"/>
            </a:xfrm>
          </p:grpSpPr>
          <p:sp>
            <p:nvSpPr>
              <p:cNvPr id="452" name="Google Shape;130;p7"/>
              <p:cNvSpPr/>
              <p:nvPr/>
            </p:nvSpPr>
            <p:spPr>
              <a:xfrm>
                <a:off x="3076576" y="4720429"/>
                <a:ext cx="45720" cy="246221"/>
              </a:xfrm>
              <a:prstGeom prst="roundRect">
                <a:avLst>
                  <a:gd name="adj" fmla="val 16667"/>
                </a:avLst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3" name="Google Shape;131;p7"/>
              <p:cNvSpPr/>
              <p:nvPr/>
            </p:nvSpPr>
            <p:spPr>
              <a:xfrm>
                <a:off x="3847282" y="4720429"/>
                <a:ext cx="45720" cy="246221"/>
              </a:xfrm>
              <a:prstGeom prst="roundRect">
                <a:avLst>
                  <a:gd name="adj" fmla="val 16667"/>
                </a:avLst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4" name="Google Shape;132;p7"/>
              <p:cNvSpPr/>
              <p:nvPr/>
            </p:nvSpPr>
            <p:spPr>
              <a:xfrm rot="-5400000">
                <a:off x="3464151" y="4437680"/>
                <a:ext cx="47813" cy="813001"/>
              </a:xfrm>
              <a:prstGeom prst="rect">
                <a:avLst/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55" name="Google Shape;125;p7"/>
          <p:cNvGrpSpPr/>
          <p:nvPr/>
        </p:nvGrpSpPr>
        <p:grpSpPr>
          <a:xfrm rot="10800000">
            <a:off x="4804053" y="5338340"/>
            <a:ext cx="170860" cy="496554"/>
            <a:chOff x="7390562" y="3179388"/>
            <a:chExt cx="127347" cy="300138"/>
          </a:xfrm>
        </p:grpSpPr>
        <p:sp>
          <p:nvSpPr>
            <p:cNvPr id="456" name="Google Shape;126;p7"/>
            <p:cNvSpPr/>
            <p:nvPr/>
          </p:nvSpPr>
          <p:spPr>
            <a:xfrm rot="-5400000">
              <a:off x="7450928" y="3377429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127;p7"/>
            <p:cNvSpPr/>
            <p:nvPr/>
          </p:nvSpPr>
          <p:spPr>
            <a:xfrm rot="-5400000">
              <a:off x="7450927" y="3356733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128;p7"/>
            <p:cNvSpPr/>
            <p:nvPr/>
          </p:nvSpPr>
          <p:spPr>
            <a:xfrm rot="-5400000">
              <a:off x="7450928" y="3397476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59" name="Google Shape;129;p7"/>
            <p:cNvGrpSpPr/>
            <p:nvPr/>
          </p:nvGrpSpPr>
          <p:grpSpPr>
            <a:xfrm rot="-5400000">
              <a:off x="7304166" y="3265783"/>
              <a:ext cx="300138" cy="127347"/>
              <a:chOff x="3076576" y="4720429"/>
              <a:chExt cx="817982" cy="246221"/>
            </a:xfrm>
          </p:grpSpPr>
          <p:sp>
            <p:nvSpPr>
              <p:cNvPr id="460" name="Google Shape;130;p7"/>
              <p:cNvSpPr/>
              <p:nvPr/>
            </p:nvSpPr>
            <p:spPr>
              <a:xfrm>
                <a:off x="3076576" y="4720429"/>
                <a:ext cx="45720" cy="246221"/>
              </a:xfrm>
              <a:prstGeom prst="roundRect">
                <a:avLst>
                  <a:gd name="adj" fmla="val 16667"/>
                </a:avLst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1" name="Google Shape;131;p7"/>
              <p:cNvSpPr/>
              <p:nvPr/>
            </p:nvSpPr>
            <p:spPr>
              <a:xfrm>
                <a:off x="3847282" y="4720429"/>
                <a:ext cx="45720" cy="246221"/>
              </a:xfrm>
              <a:prstGeom prst="roundRect">
                <a:avLst>
                  <a:gd name="adj" fmla="val 16667"/>
                </a:avLst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2" name="Google Shape;132;p7"/>
              <p:cNvSpPr/>
              <p:nvPr/>
            </p:nvSpPr>
            <p:spPr>
              <a:xfrm rot="-5400000">
                <a:off x="3464151" y="4437680"/>
                <a:ext cx="47813" cy="813001"/>
              </a:xfrm>
              <a:prstGeom prst="rect">
                <a:avLst/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471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06299" y="5179968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2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06299" y="5226940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3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06299" y="5271795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4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06299" y="5320884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09342" y="5367856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6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09342" y="5414828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09342" y="5459683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09342" y="5508772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9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09630" y="5632562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0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09630" y="5679534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1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09630" y="5724389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2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856305" y="5826682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3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859348" y="5873654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4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859348" y="5920626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859348" y="5965481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6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859348" y="6014570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7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7112674" y="5558977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1" name="Google Shape;930;p1">
            <a:extLst>
              <a:ext uri="{FF2B5EF4-FFF2-40B4-BE49-F238E27FC236}">
                <a16:creationId xmlns:a16="http://schemas.microsoft.com/office/drawing/2014/main" xmlns="" id="{83AD1732-5B1F-75E6-65BB-F8F981A3C197}"/>
              </a:ext>
            </a:extLst>
          </p:cNvPr>
          <p:cNvSpPr/>
          <p:nvPr/>
        </p:nvSpPr>
        <p:spPr>
          <a:xfrm rot="10800000">
            <a:off x="4957920" y="4473674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2" name="Google Shape;930;p1">
            <a:extLst>
              <a:ext uri="{FF2B5EF4-FFF2-40B4-BE49-F238E27FC236}">
                <a16:creationId xmlns:a16="http://schemas.microsoft.com/office/drawing/2014/main" xmlns="" id="{83AD1732-5B1F-75E6-65BB-F8F981A3C197}"/>
              </a:ext>
            </a:extLst>
          </p:cNvPr>
          <p:cNvSpPr/>
          <p:nvPr/>
        </p:nvSpPr>
        <p:spPr>
          <a:xfrm rot="10800000">
            <a:off x="4952702" y="5176182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02" name="グループ化 501">
            <a:extLst>
              <a:ext uri="{FF2B5EF4-FFF2-40B4-BE49-F238E27FC236}">
                <a16:creationId xmlns="" xmlns:a16="http://schemas.microsoft.com/office/drawing/2014/main" id="{F63305C1-17AE-FB1F-EC6E-844042745E8C}"/>
              </a:ext>
            </a:extLst>
          </p:cNvPr>
          <p:cNvGrpSpPr/>
          <p:nvPr/>
        </p:nvGrpSpPr>
        <p:grpSpPr>
          <a:xfrm rot="16200000">
            <a:off x="4452734" y="4774790"/>
            <a:ext cx="596808" cy="45719"/>
            <a:chOff x="7085413" y="2658776"/>
            <a:chExt cx="663840" cy="45720"/>
          </a:xfrm>
        </p:grpSpPr>
        <p:sp>
          <p:nvSpPr>
            <p:cNvPr id="503" name="正方形/長方形 502">
              <a:extLst>
                <a:ext uri="{FF2B5EF4-FFF2-40B4-BE49-F238E27FC236}">
                  <a16:creationId xmlns="" xmlns:a16="http://schemas.microsoft.com/office/drawing/2014/main" id="{C7EB7A0F-F2FF-D2FA-F5C6-35B52E66B4EB}"/>
                </a:ext>
              </a:extLst>
            </p:cNvPr>
            <p:cNvSpPr/>
            <p:nvPr/>
          </p:nvSpPr>
          <p:spPr>
            <a:xfrm>
              <a:off x="7085413" y="2658776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04" name="正方形/長方形 503">
              <a:extLst>
                <a:ext uri="{FF2B5EF4-FFF2-40B4-BE49-F238E27FC236}">
                  <a16:creationId xmlns="" xmlns:a16="http://schemas.microsoft.com/office/drawing/2014/main" id="{9412088E-27B5-1F7C-2DAA-A68BBEC0BC69}"/>
                </a:ext>
              </a:extLst>
            </p:cNvPr>
            <p:cNvSpPr/>
            <p:nvPr/>
          </p:nvSpPr>
          <p:spPr>
            <a:xfrm>
              <a:off x="7309645" y="2658777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05" name="正方形/長方形 504">
              <a:extLst>
                <a:ext uri="{FF2B5EF4-FFF2-40B4-BE49-F238E27FC236}">
                  <a16:creationId xmlns="" xmlns:a16="http://schemas.microsoft.com/office/drawing/2014/main" id="{1BE84FA7-8DCF-C6E4-5464-ECBA0582BA1F}"/>
                </a:ext>
              </a:extLst>
            </p:cNvPr>
            <p:cNvSpPr/>
            <p:nvPr/>
          </p:nvSpPr>
          <p:spPr>
            <a:xfrm>
              <a:off x="7528925" y="2658776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415" name="正方形/長方形 414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2700000">
            <a:off x="6907117" y="2528984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416" name="正方形/長方形 415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2700000">
            <a:off x="7425045" y="1764599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417" name="正方形/長方形 416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2700000">
            <a:off x="6447051" y="3206212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418" name="正方形/長方形 417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2700000">
            <a:off x="5733455" y="2511716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419" name="正方形/長方形 418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2700000">
            <a:off x="6319142" y="1772509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420" name="正方形/長方形 419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2700000">
            <a:off x="5152613" y="3206212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421" name="正方形/長方形 420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2700000">
            <a:off x="4661641" y="2531007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422" name="正方形/長方形 421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2700000">
            <a:off x="5160901" y="1767797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423" name="正方形/長方形 422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>
            <a:off x="3260598" y="1909352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424" name="正方形/長方形 423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2700000">
            <a:off x="4086903" y="3190680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425" name="正方形/長方形 424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2700000">
            <a:off x="4031614" y="1757996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426" name="グループ化 425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599696" y="1185161"/>
            <a:ext cx="167794" cy="190790"/>
            <a:chOff x="9818032" y="6128939"/>
            <a:chExt cx="186434" cy="211985"/>
          </a:xfrm>
          <a:noFill/>
        </p:grpSpPr>
        <p:sp>
          <p:nvSpPr>
            <p:cNvPr id="427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428" name="直線コネクタ 427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9" name="グループ化 428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610680" y="1377204"/>
            <a:ext cx="167794" cy="190790"/>
            <a:chOff x="9818032" y="6128939"/>
            <a:chExt cx="186434" cy="211985"/>
          </a:xfrm>
          <a:noFill/>
        </p:grpSpPr>
        <p:sp>
          <p:nvSpPr>
            <p:cNvPr id="430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431" name="直線コネクタ 430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2" name="グループ化 431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611845" y="1569689"/>
            <a:ext cx="167794" cy="190790"/>
            <a:chOff x="9818032" y="6128939"/>
            <a:chExt cx="186434" cy="211985"/>
          </a:xfrm>
          <a:noFill/>
        </p:grpSpPr>
        <p:sp>
          <p:nvSpPr>
            <p:cNvPr id="433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434" name="直線コネクタ 433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5" name="グループ化 434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609515" y="1756828"/>
            <a:ext cx="167794" cy="190790"/>
            <a:chOff x="9818032" y="6128939"/>
            <a:chExt cx="186434" cy="211985"/>
          </a:xfrm>
          <a:noFill/>
        </p:grpSpPr>
        <p:sp>
          <p:nvSpPr>
            <p:cNvPr id="436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437" name="直線コネクタ 436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8" name="グループ化 437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610680" y="1949313"/>
            <a:ext cx="167794" cy="190790"/>
            <a:chOff x="9818032" y="6128939"/>
            <a:chExt cx="186434" cy="211985"/>
          </a:xfrm>
          <a:noFill/>
        </p:grpSpPr>
        <p:sp>
          <p:nvSpPr>
            <p:cNvPr id="439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440" name="直線コネクタ 439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1" name="グループ化 440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609774" y="2136452"/>
            <a:ext cx="167794" cy="190790"/>
            <a:chOff x="9818032" y="6128939"/>
            <a:chExt cx="186434" cy="211985"/>
          </a:xfrm>
          <a:noFill/>
        </p:grpSpPr>
        <p:sp>
          <p:nvSpPr>
            <p:cNvPr id="442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443" name="直線コネクタ 442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4" name="グループ化 443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610939" y="2328937"/>
            <a:ext cx="167794" cy="190790"/>
            <a:chOff x="9818032" y="6128939"/>
            <a:chExt cx="186434" cy="211985"/>
          </a:xfrm>
          <a:noFill/>
        </p:grpSpPr>
        <p:sp>
          <p:nvSpPr>
            <p:cNvPr id="445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446" name="直線コネクタ 445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4" name="グループ化 583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609775" y="2516076"/>
            <a:ext cx="167794" cy="190790"/>
            <a:chOff x="9818032" y="6128939"/>
            <a:chExt cx="186434" cy="211985"/>
          </a:xfrm>
          <a:noFill/>
        </p:grpSpPr>
        <p:sp>
          <p:nvSpPr>
            <p:cNvPr id="585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86" name="直線コネクタ 585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7" name="グループ化 586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610940" y="2708561"/>
            <a:ext cx="167794" cy="190790"/>
            <a:chOff x="9818032" y="6128939"/>
            <a:chExt cx="186434" cy="211985"/>
          </a:xfrm>
          <a:noFill/>
        </p:grpSpPr>
        <p:sp>
          <p:nvSpPr>
            <p:cNvPr id="588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89" name="直線コネクタ 588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0" name="グループ化 589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608610" y="2895700"/>
            <a:ext cx="167794" cy="190790"/>
            <a:chOff x="9818032" y="6128939"/>
            <a:chExt cx="186434" cy="211985"/>
          </a:xfrm>
          <a:noFill/>
        </p:grpSpPr>
        <p:sp>
          <p:nvSpPr>
            <p:cNvPr id="591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92" name="直線コネクタ 591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3" name="グループ化 592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609775" y="3088185"/>
            <a:ext cx="167794" cy="190790"/>
            <a:chOff x="9818032" y="6128939"/>
            <a:chExt cx="186434" cy="211985"/>
          </a:xfrm>
          <a:noFill/>
        </p:grpSpPr>
        <p:sp>
          <p:nvSpPr>
            <p:cNvPr id="594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95" name="直線コネクタ 594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6" name="グループ化 595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608611" y="3283947"/>
            <a:ext cx="167794" cy="190790"/>
            <a:chOff x="9818032" y="6128939"/>
            <a:chExt cx="186434" cy="211985"/>
          </a:xfrm>
          <a:noFill/>
        </p:grpSpPr>
        <p:sp>
          <p:nvSpPr>
            <p:cNvPr id="597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98" name="直線コネクタ 597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9" name="グループ化 598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609776" y="3476432"/>
            <a:ext cx="167794" cy="190790"/>
            <a:chOff x="9818032" y="6128939"/>
            <a:chExt cx="186434" cy="211985"/>
          </a:xfrm>
          <a:noFill/>
        </p:grpSpPr>
        <p:sp>
          <p:nvSpPr>
            <p:cNvPr id="600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01" name="直線コネクタ 600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2" name="グループ化 601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5400000">
            <a:off x="8137519" y="1200160"/>
            <a:ext cx="167794" cy="190790"/>
            <a:chOff x="9818032" y="6128939"/>
            <a:chExt cx="186434" cy="211985"/>
          </a:xfrm>
          <a:noFill/>
        </p:grpSpPr>
        <p:sp>
          <p:nvSpPr>
            <p:cNvPr id="603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04" name="直線コネクタ 603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1" name="グループ化 610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5400000">
            <a:off x="8138684" y="1392645"/>
            <a:ext cx="167794" cy="190790"/>
            <a:chOff x="9818032" y="6128939"/>
            <a:chExt cx="186434" cy="211985"/>
          </a:xfrm>
          <a:noFill/>
        </p:grpSpPr>
        <p:sp>
          <p:nvSpPr>
            <p:cNvPr id="612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13" name="直線コネクタ 612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4" name="グループ化 613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5400000">
            <a:off x="8137520" y="1579784"/>
            <a:ext cx="167794" cy="190790"/>
            <a:chOff x="9818032" y="6128939"/>
            <a:chExt cx="186434" cy="211985"/>
          </a:xfrm>
          <a:noFill/>
        </p:grpSpPr>
        <p:sp>
          <p:nvSpPr>
            <p:cNvPr id="615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16" name="直線コネクタ 615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7" name="グループ化 616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5400000">
            <a:off x="8138685" y="1772269"/>
            <a:ext cx="167794" cy="190790"/>
            <a:chOff x="9818032" y="6128939"/>
            <a:chExt cx="186434" cy="211985"/>
          </a:xfrm>
          <a:noFill/>
        </p:grpSpPr>
        <p:sp>
          <p:nvSpPr>
            <p:cNvPr id="618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19" name="直線コネクタ 618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0" name="グループ化 619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5400000">
            <a:off x="8136355" y="1959408"/>
            <a:ext cx="167794" cy="190790"/>
            <a:chOff x="9818032" y="6128939"/>
            <a:chExt cx="186434" cy="211985"/>
          </a:xfrm>
          <a:noFill/>
        </p:grpSpPr>
        <p:sp>
          <p:nvSpPr>
            <p:cNvPr id="621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22" name="直線コネクタ 621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0" name="グループ化 639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5400000">
            <a:off x="8137520" y="2151893"/>
            <a:ext cx="167794" cy="190790"/>
            <a:chOff x="9818032" y="6128939"/>
            <a:chExt cx="186434" cy="211985"/>
          </a:xfrm>
          <a:noFill/>
        </p:grpSpPr>
        <p:sp>
          <p:nvSpPr>
            <p:cNvPr id="641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42" name="直線コネクタ 641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3" name="グループ化 642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5400000">
            <a:off x="8136614" y="2339032"/>
            <a:ext cx="167794" cy="190790"/>
            <a:chOff x="9818032" y="6128939"/>
            <a:chExt cx="186434" cy="211985"/>
          </a:xfrm>
          <a:noFill/>
        </p:grpSpPr>
        <p:sp>
          <p:nvSpPr>
            <p:cNvPr id="644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45" name="直線コネクタ 644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6" name="グループ化 645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5400000">
            <a:off x="8137779" y="2531517"/>
            <a:ext cx="167794" cy="190790"/>
            <a:chOff x="9818032" y="6128939"/>
            <a:chExt cx="186434" cy="211985"/>
          </a:xfrm>
          <a:noFill/>
        </p:grpSpPr>
        <p:sp>
          <p:nvSpPr>
            <p:cNvPr id="647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48" name="直線コネクタ 647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9" name="グループ化 648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5400000">
            <a:off x="8136615" y="2718656"/>
            <a:ext cx="167794" cy="190790"/>
            <a:chOff x="9818032" y="6128939"/>
            <a:chExt cx="186434" cy="211985"/>
          </a:xfrm>
          <a:noFill/>
        </p:grpSpPr>
        <p:sp>
          <p:nvSpPr>
            <p:cNvPr id="650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51" name="直線コネクタ 650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2" name="グループ化 651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5400000">
            <a:off x="8137780" y="2911141"/>
            <a:ext cx="167794" cy="190790"/>
            <a:chOff x="9818032" y="6128939"/>
            <a:chExt cx="186434" cy="211985"/>
          </a:xfrm>
          <a:noFill/>
        </p:grpSpPr>
        <p:sp>
          <p:nvSpPr>
            <p:cNvPr id="653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54" name="直線コネクタ 653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5" name="グループ化 654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5400000">
            <a:off x="8135450" y="3098280"/>
            <a:ext cx="167794" cy="190790"/>
            <a:chOff x="9818032" y="6128939"/>
            <a:chExt cx="186434" cy="211985"/>
          </a:xfrm>
          <a:noFill/>
        </p:grpSpPr>
        <p:sp>
          <p:nvSpPr>
            <p:cNvPr id="656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57" name="直線コネクタ 656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8" name="グループ化 657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5400000">
            <a:off x="8136615" y="3290765"/>
            <a:ext cx="167794" cy="190790"/>
            <a:chOff x="9818032" y="6128939"/>
            <a:chExt cx="186434" cy="211985"/>
          </a:xfrm>
          <a:noFill/>
        </p:grpSpPr>
        <p:sp>
          <p:nvSpPr>
            <p:cNvPr id="659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60" name="直線コネクタ 659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1" name="グループ化 660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5400000">
            <a:off x="8135451" y="3486527"/>
            <a:ext cx="167794" cy="190790"/>
            <a:chOff x="9818032" y="6128939"/>
            <a:chExt cx="186434" cy="211985"/>
          </a:xfrm>
          <a:noFill/>
        </p:grpSpPr>
        <p:sp>
          <p:nvSpPr>
            <p:cNvPr id="662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63" name="直線コネクタ 662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4" name="グループ化 663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5400000">
            <a:off x="8136616" y="3679012"/>
            <a:ext cx="167794" cy="190790"/>
            <a:chOff x="9818032" y="6128939"/>
            <a:chExt cx="186434" cy="211985"/>
          </a:xfrm>
          <a:noFill/>
        </p:grpSpPr>
        <p:sp>
          <p:nvSpPr>
            <p:cNvPr id="665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66" name="直線コネクタ 665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7" name="グループ化 666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6537825" y="5485252"/>
            <a:ext cx="167794" cy="190790"/>
            <a:chOff x="9818032" y="6128939"/>
            <a:chExt cx="186434" cy="211985"/>
          </a:xfrm>
          <a:noFill/>
        </p:grpSpPr>
        <p:sp>
          <p:nvSpPr>
            <p:cNvPr id="668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69" name="直線コネクタ 668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0" name="グループ化 669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6538990" y="5677737"/>
            <a:ext cx="167794" cy="190790"/>
            <a:chOff x="9818032" y="6128939"/>
            <a:chExt cx="186434" cy="211985"/>
          </a:xfrm>
          <a:noFill/>
        </p:grpSpPr>
        <p:sp>
          <p:nvSpPr>
            <p:cNvPr id="671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72" name="直線コネクタ 671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3" name="グループ化 672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6279798" y="5276456"/>
            <a:ext cx="167794" cy="190790"/>
            <a:chOff x="9818032" y="6128939"/>
            <a:chExt cx="186434" cy="211985"/>
          </a:xfrm>
          <a:noFill/>
        </p:grpSpPr>
        <p:sp>
          <p:nvSpPr>
            <p:cNvPr id="674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75" name="直線コネクタ 674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6" name="グループ化 675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6280963" y="5468941"/>
            <a:ext cx="167794" cy="190790"/>
            <a:chOff x="9818032" y="6128939"/>
            <a:chExt cx="186434" cy="211985"/>
          </a:xfrm>
          <a:noFill/>
        </p:grpSpPr>
        <p:sp>
          <p:nvSpPr>
            <p:cNvPr id="677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78" name="直線コネクタ 677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9" name="グループ化 678">
            <a:extLst>
              <a:ext uri="{FF2B5EF4-FFF2-40B4-BE49-F238E27FC236}">
                <a16:creationId xmlns="" xmlns:a16="http://schemas.microsoft.com/office/drawing/2014/main" id="{F63305C1-17AE-FB1F-EC6E-844042745E8C}"/>
              </a:ext>
            </a:extLst>
          </p:cNvPr>
          <p:cNvGrpSpPr/>
          <p:nvPr/>
        </p:nvGrpSpPr>
        <p:grpSpPr>
          <a:xfrm rot="16200000">
            <a:off x="4452687" y="5351942"/>
            <a:ext cx="596808" cy="45719"/>
            <a:chOff x="7085413" y="2658776"/>
            <a:chExt cx="663840" cy="45720"/>
          </a:xfrm>
        </p:grpSpPr>
        <p:sp>
          <p:nvSpPr>
            <p:cNvPr id="680" name="正方形/長方形 679">
              <a:extLst>
                <a:ext uri="{FF2B5EF4-FFF2-40B4-BE49-F238E27FC236}">
                  <a16:creationId xmlns="" xmlns:a16="http://schemas.microsoft.com/office/drawing/2014/main" id="{C7EB7A0F-F2FF-D2FA-F5C6-35B52E66B4EB}"/>
                </a:ext>
              </a:extLst>
            </p:cNvPr>
            <p:cNvSpPr/>
            <p:nvPr/>
          </p:nvSpPr>
          <p:spPr>
            <a:xfrm>
              <a:off x="7085413" y="2658776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681" name="正方形/長方形 680">
              <a:extLst>
                <a:ext uri="{FF2B5EF4-FFF2-40B4-BE49-F238E27FC236}">
                  <a16:creationId xmlns="" xmlns:a16="http://schemas.microsoft.com/office/drawing/2014/main" id="{9412088E-27B5-1F7C-2DAA-A68BBEC0BC69}"/>
                </a:ext>
              </a:extLst>
            </p:cNvPr>
            <p:cNvSpPr/>
            <p:nvPr/>
          </p:nvSpPr>
          <p:spPr>
            <a:xfrm>
              <a:off x="7309645" y="2658777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682" name="正方形/長方形 681">
              <a:extLst>
                <a:ext uri="{FF2B5EF4-FFF2-40B4-BE49-F238E27FC236}">
                  <a16:creationId xmlns="" xmlns:a16="http://schemas.microsoft.com/office/drawing/2014/main" id="{1BE84FA7-8DCF-C6E4-5464-ECBA0582BA1F}"/>
                </a:ext>
              </a:extLst>
            </p:cNvPr>
            <p:cNvSpPr/>
            <p:nvPr/>
          </p:nvSpPr>
          <p:spPr>
            <a:xfrm>
              <a:off x="7528925" y="2658776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683" name="グループ化 682">
            <a:extLst>
              <a:ext uri="{FF2B5EF4-FFF2-40B4-BE49-F238E27FC236}">
                <a16:creationId xmlns="" xmlns:a16="http://schemas.microsoft.com/office/drawing/2014/main" id="{F63305C1-17AE-FB1F-EC6E-844042745E8C}"/>
              </a:ext>
            </a:extLst>
          </p:cNvPr>
          <p:cNvGrpSpPr/>
          <p:nvPr/>
        </p:nvGrpSpPr>
        <p:grpSpPr>
          <a:xfrm rot="16200000">
            <a:off x="4452953" y="5948084"/>
            <a:ext cx="596808" cy="45719"/>
            <a:chOff x="7085413" y="2658776"/>
            <a:chExt cx="663840" cy="45720"/>
          </a:xfrm>
        </p:grpSpPr>
        <p:sp>
          <p:nvSpPr>
            <p:cNvPr id="684" name="正方形/長方形 683">
              <a:extLst>
                <a:ext uri="{FF2B5EF4-FFF2-40B4-BE49-F238E27FC236}">
                  <a16:creationId xmlns="" xmlns:a16="http://schemas.microsoft.com/office/drawing/2014/main" id="{C7EB7A0F-F2FF-D2FA-F5C6-35B52E66B4EB}"/>
                </a:ext>
              </a:extLst>
            </p:cNvPr>
            <p:cNvSpPr/>
            <p:nvPr/>
          </p:nvSpPr>
          <p:spPr>
            <a:xfrm>
              <a:off x="7085413" y="2658776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685" name="正方形/長方形 684">
              <a:extLst>
                <a:ext uri="{FF2B5EF4-FFF2-40B4-BE49-F238E27FC236}">
                  <a16:creationId xmlns="" xmlns:a16="http://schemas.microsoft.com/office/drawing/2014/main" id="{9412088E-27B5-1F7C-2DAA-A68BBEC0BC69}"/>
                </a:ext>
              </a:extLst>
            </p:cNvPr>
            <p:cNvSpPr/>
            <p:nvPr/>
          </p:nvSpPr>
          <p:spPr>
            <a:xfrm>
              <a:off x="7309645" y="2658777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686" name="正方形/長方形 685">
              <a:extLst>
                <a:ext uri="{FF2B5EF4-FFF2-40B4-BE49-F238E27FC236}">
                  <a16:creationId xmlns="" xmlns:a16="http://schemas.microsoft.com/office/drawing/2014/main" id="{1BE84FA7-8DCF-C6E4-5464-ECBA0582BA1F}"/>
                </a:ext>
              </a:extLst>
            </p:cNvPr>
            <p:cNvSpPr/>
            <p:nvPr/>
          </p:nvSpPr>
          <p:spPr>
            <a:xfrm>
              <a:off x="7528925" y="2658776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691" name="グループ化 690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6291296" y="5654554"/>
            <a:ext cx="167794" cy="190790"/>
            <a:chOff x="9818032" y="6128939"/>
            <a:chExt cx="186434" cy="211985"/>
          </a:xfrm>
          <a:noFill/>
        </p:grpSpPr>
        <p:sp>
          <p:nvSpPr>
            <p:cNvPr id="692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93" name="直線コネクタ 692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4" name="グループ化 693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6563062" y="5485253"/>
            <a:ext cx="167794" cy="190790"/>
            <a:chOff x="9818032" y="6128939"/>
            <a:chExt cx="186434" cy="211985"/>
          </a:xfrm>
          <a:noFill/>
        </p:grpSpPr>
        <p:sp>
          <p:nvSpPr>
            <p:cNvPr id="695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96" name="直線コネクタ 695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7" name="グループ化 696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6564227" y="5677738"/>
            <a:ext cx="167794" cy="190790"/>
            <a:chOff x="9818032" y="6128939"/>
            <a:chExt cx="186434" cy="211985"/>
          </a:xfrm>
          <a:noFill/>
        </p:grpSpPr>
        <p:sp>
          <p:nvSpPr>
            <p:cNvPr id="698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99" name="直線コネクタ 698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0" name="グループ化 699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6305035" y="5276457"/>
            <a:ext cx="167794" cy="190790"/>
            <a:chOff x="9818032" y="6128939"/>
            <a:chExt cx="186434" cy="211985"/>
          </a:xfrm>
          <a:noFill/>
        </p:grpSpPr>
        <p:sp>
          <p:nvSpPr>
            <p:cNvPr id="701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02" name="直線コネクタ 701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3" name="グループ化 702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6306200" y="5468942"/>
            <a:ext cx="167794" cy="190790"/>
            <a:chOff x="9818032" y="6128939"/>
            <a:chExt cx="186434" cy="211985"/>
          </a:xfrm>
          <a:noFill/>
        </p:grpSpPr>
        <p:sp>
          <p:nvSpPr>
            <p:cNvPr id="704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05" name="直線コネクタ 704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6" name="グループ化 705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6316533" y="5654555"/>
            <a:ext cx="167794" cy="190790"/>
            <a:chOff x="9818032" y="6128939"/>
            <a:chExt cx="186434" cy="211985"/>
          </a:xfrm>
          <a:noFill/>
        </p:grpSpPr>
        <p:sp>
          <p:nvSpPr>
            <p:cNvPr id="707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08" name="直線コネクタ 707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9" name="グループ化 708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6605387" y="5476429"/>
            <a:ext cx="167794" cy="190790"/>
            <a:chOff x="9818032" y="6128939"/>
            <a:chExt cx="186434" cy="211985"/>
          </a:xfrm>
          <a:noFill/>
        </p:grpSpPr>
        <p:sp>
          <p:nvSpPr>
            <p:cNvPr id="710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11" name="直線コネクタ 710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2" name="グループ化 711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6606552" y="5668914"/>
            <a:ext cx="167794" cy="190790"/>
            <a:chOff x="9818032" y="6128939"/>
            <a:chExt cx="186434" cy="211985"/>
          </a:xfrm>
          <a:noFill/>
        </p:grpSpPr>
        <p:sp>
          <p:nvSpPr>
            <p:cNvPr id="713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14" name="直線コネクタ 713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5" name="グループ化 714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6347360" y="5267633"/>
            <a:ext cx="167794" cy="190790"/>
            <a:chOff x="9818032" y="6128939"/>
            <a:chExt cx="186434" cy="211985"/>
          </a:xfrm>
          <a:noFill/>
        </p:grpSpPr>
        <p:sp>
          <p:nvSpPr>
            <p:cNvPr id="716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17" name="直線コネクタ 716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8" name="グループ化 717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6348525" y="5460118"/>
            <a:ext cx="167794" cy="190790"/>
            <a:chOff x="9818032" y="6128939"/>
            <a:chExt cx="186434" cy="211985"/>
          </a:xfrm>
          <a:noFill/>
        </p:grpSpPr>
        <p:sp>
          <p:nvSpPr>
            <p:cNvPr id="719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20" name="直線コネクタ 719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1" name="グループ化 720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6358858" y="5645731"/>
            <a:ext cx="167794" cy="190790"/>
            <a:chOff x="9818032" y="6128939"/>
            <a:chExt cx="186434" cy="211985"/>
          </a:xfrm>
          <a:noFill/>
        </p:grpSpPr>
        <p:sp>
          <p:nvSpPr>
            <p:cNvPr id="722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23" name="直線コネクタ 722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4" name="グループ化 723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570126" y="4243442"/>
            <a:ext cx="167794" cy="190790"/>
            <a:chOff x="9818032" y="6128939"/>
            <a:chExt cx="186434" cy="211985"/>
          </a:xfrm>
          <a:noFill/>
        </p:grpSpPr>
        <p:sp>
          <p:nvSpPr>
            <p:cNvPr id="725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26" name="直線コネクタ 725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7" name="グループ化 726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571291" y="4435927"/>
            <a:ext cx="167794" cy="190790"/>
            <a:chOff x="9818032" y="6128939"/>
            <a:chExt cx="186434" cy="211985"/>
          </a:xfrm>
          <a:noFill/>
        </p:grpSpPr>
        <p:sp>
          <p:nvSpPr>
            <p:cNvPr id="728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29" name="直線コネクタ 728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0" name="グループ化 729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570126" y="4629080"/>
            <a:ext cx="167794" cy="190790"/>
            <a:chOff x="9818032" y="6128939"/>
            <a:chExt cx="186434" cy="211985"/>
          </a:xfrm>
          <a:noFill/>
        </p:grpSpPr>
        <p:sp>
          <p:nvSpPr>
            <p:cNvPr id="731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32" name="直線コネクタ 731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3" name="グループ化 732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571291" y="4821565"/>
            <a:ext cx="167794" cy="190790"/>
            <a:chOff x="9818032" y="6128939"/>
            <a:chExt cx="186434" cy="211985"/>
          </a:xfrm>
          <a:noFill/>
        </p:grpSpPr>
        <p:sp>
          <p:nvSpPr>
            <p:cNvPr id="734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35" name="直線コネクタ 734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6" name="グループ化 735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581624" y="5007178"/>
            <a:ext cx="167794" cy="190790"/>
            <a:chOff x="9818032" y="6128939"/>
            <a:chExt cx="186434" cy="211985"/>
          </a:xfrm>
          <a:noFill/>
        </p:grpSpPr>
        <p:sp>
          <p:nvSpPr>
            <p:cNvPr id="737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38" name="直線コネクタ 737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9" name="グループ化 738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595363" y="4243443"/>
            <a:ext cx="167794" cy="190790"/>
            <a:chOff x="9818032" y="6128939"/>
            <a:chExt cx="186434" cy="211985"/>
          </a:xfrm>
          <a:noFill/>
        </p:grpSpPr>
        <p:sp>
          <p:nvSpPr>
            <p:cNvPr id="740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41" name="直線コネクタ 740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2" name="グループ化 741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596528" y="4435928"/>
            <a:ext cx="167794" cy="190790"/>
            <a:chOff x="9818032" y="6128939"/>
            <a:chExt cx="186434" cy="211985"/>
          </a:xfrm>
          <a:noFill/>
        </p:grpSpPr>
        <p:sp>
          <p:nvSpPr>
            <p:cNvPr id="743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44" name="直線コネクタ 743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5" name="グループ化 744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595363" y="4629081"/>
            <a:ext cx="167794" cy="190790"/>
            <a:chOff x="9818032" y="6128939"/>
            <a:chExt cx="186434" cy="211985"/>
          </a:xfrm>
          <a:noFill/>
        </p:grpSpPr>
        <p:sp>
          <p:nvSpPr>
            <p:cNvPr id="746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47" name="直線コネクタ 746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8" name="グループ化 747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596528" y="4821566"/>
            <a:ext cx="167794" cy="190790"/>
            <a:chOff x="9818032" y="6128939"/>
            <a:chExt cx="186434" cy="211985"/>
          </a:xfrm>
          <a:noFill/>
        </p:grpSpPr>
        <p:sp>
          <p:nvSpPr>
            <p:cNvPr id="749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50" name="直線コネクタ 749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1" name="グループ化 750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606861" y="5007179"/>
            <a:ext cx="167794" cy="190790"/>
            <a:chOff x="9818032" y="6128939"/>
            <a:chExt cx="186434" cy="211985"/>
          </a:xfrm>
          <a:noFill/>
        </p:grpSpPr>
        <p:sp>
          <p:nvSpPr>
            <p:cNvPr id="752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53" name="直線コネクタ 752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4" name="グループ化 753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637688" y="4234619"/>
            <a:ext cx="167794" cy="190790"/>
            <a:chOff x="9818032" y="6128939"/>
            <a:chExt cx="186434" cy="211985"/>
          </a:xfrm>
          <a:noFill/>
        </p:grpSpPr>
        <p:sp>
          <p:nvSpPr>
            <p:cNvPr id="755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56" name="直線コネクタ 755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7" name="グループ化 756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638853" y="4427104"/>
            <a:ext cx="167794" cy="190790"/>
            <a:chOff x="9818032" y="6128939"/>
            <a:chExt cx="186434" cy="211985"/>
          </a:xfrm>
          <a:noFill/>
        </p:grpSpPr>
        <p:sp>
          <p:nvSpPr>
            <p:cNvPr id="758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59" name="直線コネクタ 758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0" name="グループ化 759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637688" y="4620257"/>
            <a:ext cx="167794" cy="190790"/>
            <a:chOff x="9818032" y="6128939"/>
            <a:chExt cx="186434" cy="211985"/>
          </a:xfrm>
          <a:noFill/>
        </p:grpSpPr>
        <p:sp>
          <p:nvSpPr>
            <p:cNvPr id="761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62" name="直線コネクタ 761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3" name="グループ化 762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638853" y="4812742"/>
            <a:ext cx="167794" cy="190790"/>
            <a:chOff x="9818032" y="6128939"/>
            <a:chExt cx="186434" cy="211985"/>
          </a:xfrm>
          <a:noFill/>
        </p:grpSpPr>
        <p:sp>
          <p:nvSpPr>
            <p:cNvPr id="764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65" name="直線コネクタ 764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6" name="グループ化 765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649186" y="4998355"/>
            <a:ext cx="167794" cy="190790"/>
            <a:chOff x="9818032" y="6128939"/>
            <a:chExt cx="186434" cy="211985"/>
          </a:xfrm>
          <a:noFill/>
        </p:grpSpPr>
        <p:sp>
          <p:nvSpPr>
            <p:cNvPr id="767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68" name="直線コネクタ 767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0" name="グループ化 849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839535" y="4249870"/>
            <a:ext cx="167794" cy="190790"/>
            <a:chOff x="9818032" y="6128939"/>
            <a:chExt cx="186434" cy="211985"/>
          </a:xfrm>
          <a:noFill/>
        </p:grpSpPr>
        <p:sp>
          <p:nvSpPr>
            <p:cNvPr id="851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52" name="直線コネクタ 851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3" name="グループ化 852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840700" y="4442355"/>
            <a:ext cx="167794" cy="190790"/>
            <a:chOff x="9818032" y="6128939"/>
            <a:chExt cx="186434" cy="211985"/>
          </a:xfrm>
          <a:noFill/>
        </p:grpSpPr>
        <p:sp>
          <p:nvSpPr>
            <p:cNvPr id="854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55" name="直線コネクタ 854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6" name="グループ化 855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839535" y="4635508"/>
            <a:ext cx="167794" cy="190790"/>
            <a:chOff x="9818032" y="6128939"/>
            <a:chExt cx="186434" cy="211985"/>
          </a:xfrm>
          <a:noFill/>
        </p:grpSpPr>
        <p:sp>
          <p:nvSpPr>
            <p:cNvPr id="857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58" name="直線コネクタ 857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9" name="グループ化 858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840700" y="4827993"/>
            <a:ext cx="167794" cy="190790"/>
            <a:chOff x="9818032" y="6128939"/>
            <a:chExt cx="186434" cy="211985"/>
          </a:xfrm>
          <a:noFill/>
        </p:grpSpPr>
        <p:sp>
          <p:nvSpPr>
            <p:cNvPr id="860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61" name="直線コネクタ 860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2" name="グループ化 861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851033" y="5013606"/>
            <a:ext cx="167794" cy="190790"/>
            <a:chOff x="9818032" y="6128939"/>
            <a:chExt cx="186434" cy="211985"/>
          </a:xfrm>
          <a:noFill/>
        </p:grpSpPr>
        <p:sp>
          <p:nvSpPr>
            <p:cNvPr id="863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64" name="直線コネクタ 863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5" name="グループ化 864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864772" y="4249871"/>
            <a:ext cx="167794" cy="190790"/>
            <a:chOff x="9818032" y="6128939"/>
            <a:chExt cx="186434" cy="211985"/>
          </a:xfrm>
          <a:noFill/>
        </p:grpSpPr>
        <p:sp>
          <p:nvSpPr>
            <p:cNvPr id="866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67" name="直線コネクタ 866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8" name="グループ化 867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865937" y="4442356"/>
            <a:ext cx="167794" cy="190790"/>
            <a:chOff x="9818032" y="6128939"/>
            <a:chExt cx="186434" cy="211985"/>
          </a:xfrm>
          <a:noFill/>
        </p:grpSpPr>
        <p:sp>
          <p:nvSpPr>
            <p:cNvPr id="869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70" name="直線コネクタ 869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1" name="グループ化 870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864772" y="4635509"/>
            <a:ext cx="167794" cy="190790"/>
            <a:chOff x="9818032" y="6128939"/>
            <a:chExt cx="186434" cy="211985"/>
          </a:xfrm>
          <a:noFill/>
        </p:grpSpPr>
        <p:sp>
          <p:nvSpPr>
            <p:cNvPr id="872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73" name="直線コネクタ 872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4" name="グループ化 873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865937" y="4827994"/>
            <a:ext cx="167794" cy="190790"/>
            <a:chOff x="9818032" y="6128939"/>
            <a:chExt cx="186434" cy="211985"/>
          </a:xfrm>
          <a:noFill/>
        </p:grpSpPr>
        <p:sp>
          <p:nvSpPr>
            <p:cNvPr id="875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76" name="直線コネクタ 875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7" name="グループ化 876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876270" y="5013607"/>
            <a:ext cx="167794" cy="190790"/>
            <a:chOff x="9818032" y="6128939"/>
            <a:chExt cx="186434" cy="211985"/>
          </a:xfrm>
          <a:noFill/>
        </p:grpSpPr>
        <p:sp>
          <p:nvSpPr>
            <p:cNvPr id="878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79" name="直線コネクタ 878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0" name="グループ化 879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907097" y="4241047"/>
            <a:ext cx="167794" cy="190790"/>
            <a:chOff x="9818032" y="6128939"/>
            <a:chExt cx="186434" cy="211985"/>
          </a:xfrm>
          <a:noFill/>
        </p:grpSpPr>
        <p:sp>
          <p:nvSpPr>
            <p:cNvPr id="881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82" name="直線コネクタ 881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3" name="グループ化 882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908262" y="4433532"/>
            <a:ext cx="167794" cy="190790"/>
            <a:chOff x="9818032" y="6128939"/>
            <a:chExt cx="186434" cy="211985"/>
          </a:xfrm>
          <a:noFill/>
        </p:grpSpPr>
        <p:sp>
          <p:nvSpPr>
            <p:cNvPr id="884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85" name="直線コネクタ 884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6" name="グループ化 885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907097" y="4626685"/>
            <a:ext cx="167794" cy="190790"/>
            <a:chOff x="9818032" y="6128939"/>
            <a:chExt cx="186434" cy="211985"/>
          </a:xfrm>
          <a:noFill/>
        </p:grpSpPr>
        <p:sp>
          <p:nvSpPr>
            <p:cNvPr id="887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88" name="直線コネクタ 887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9" name="グループ化 888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908262" y="4819170"/>
            <a:ext cx="167794" cy="190790"/>
            <a:chOff x="9818032" y="6128939"/>
            <a:chExt cx="186434" cy="211985"/>
          </a:xfrm>
          <a:noFill/>
        </p:grpSpPr>
        <p:sp>
          <p:nvSpPr>
            <p:cNvPr id="890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91" name="直線コネクタ 890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2" name="グループ化 891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918595" y="5004783"/>
            <a:ext cx="167794" cy="190790"/>
            <a:chOff x="9818032" y="6128939"/>
            <a:chExt cx="186434" cy="211985"/>
          </a:xfrm>
          <a:noFill/>
        </p:grpSpPr>
        <p:sp>
          <p:nvSpPr>
            <p:cNvPr id="893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94" name="直線コネクタ 893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5" name="グループ化 894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7299902" y="6286747"/>
            <a:ext cx="167794" cy="190790"/>
            <a:chOff x="9818032" y="6128939"/>
            <a:chExt cx="186434" cy="211985"/>
          </a:xfrm>
          <a:noFill/>
        </p:grpSpPr>
        <p:sp>
          <p:nvSpPr>
            <p:cNvPr id="896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97" name="直線コネクタ 896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8" name="グループ化 897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7290484" y="6134974"/>
            <a:ext cx="167794" cy="190790"/>
            <a:chOff x="9818032" y="6128939"/>
            <a:chExt cx="186434" cy="211985"/>
          </a:xfrm>
          <a:noFill/>
        </p:grpSpPr>
        <p:sp>
          <p:nvSpPr>
            <p:cNvPr id="899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00" name="直線コネクタ 899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1" name="グループ化 900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7325139" y="6286748"/>
            <a:ext cx="167794" cy="190790"/>
            <a:chOff x="9818032" y="6128939"/>
            <a:chExt cx="186434" cy="211985"/>
          </a:xfrm>
          <a:noFill/>
        </p:grpSpPr>
        <p:sp>
          <p:nvSpPr>
            <p:cNvPr id="902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03" name="直線コネクタ 902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4" name="グループ化 903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7315721" y="6134975"/>
            <a:ext cx="167794" cy="190790"/>
            <a:chOff x="9818032" y="6128939"/>
            <a:chExt cx="186434" cy="211985"/>
          </a:xfrm>
          <a:noFill/>
        </p:grpSpPr>
        <p:sp>
          <p:nvSpPr>
            <p:cNvPr id="905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06" name="直線コネクタ 905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7" name="グループ化 906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7367464" y="6277924"/>
            <a:ext cx="167794" cy="190790"/>
            <a:chOff x="9818032" y="6128939"/>
            <a:chExt cx="186434" cy="211985"/>
          </a:xfrm>
          <a:noFill/>
        </p:grpSpPr>
        <p:sp>
          <p:nvSpPr>
            <p:cNvPr id="908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09" name="直線コネクタ 908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0" name="グループ化 909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7358046" y="6126151"/>
            <a:ext cx="167794" cy="190790"/>
            <a:chOff x="9818032" y="6128939"/>
            <a:chExt cx="186434" cy="211985"/>
          </a:xfrm>
          <a:noFill/>
        </p:grpSpPr>
        <p:sp>
          <p:nvSpPr>
            <p:cNvPr id="911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12" name="直線コネクタ 911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3" name="グループ化 912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7035357" y="6284849"/>
            <a:ext cx="167794" cy="190790"/>
            <a:chOff x="9818032" y="6128939"/>
            <a:chExt cx="186434" cy="211985"/>
          </a:xfrm>
          <a:noFill/>
        </p:grpSpPr>
        <p:sp>
          <p:nvSpPr>
            <p:cNvPr id="914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15" name="直線コネクタ 914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6" name="グループ化 915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7042027" y="6113531"/>
            <a:ext cx="167794" cy="190790"/>
            <a:chOff x="9818032" y="6128939"/>
            <a:chExt cx="186434" cy="211985"/>
          </a:xfrm>
          <a:noFill/>
        </p:grpSpPr>
        <p:sp>
          <p:nvSpPr>
            <p:cNvPr id="917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18" name="直線コネクタ 917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9" name="グループ化 918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7060594" y="6284850"/>
            <a:ext cx="167794" cy="190790"/>
            <a:chOff x="9818032" y="6128939"/>
            <a:chExt cx="186434" cy="211985"/>
          </a:xfrm>
          <a:noFill/>
        </p:grpSpPr>
        <p:sp>
          <p:nvSpPr>
            <p:cNvPr id="920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21" name="直線コネクタ 920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2" name="グループ化 921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7067264" y="6113532"/>
            <a:ext cx="167794" cy="190790"/>
            <a:chOff x="9818032" y="6128939"/>
            <a:chExt cx="186434" cy="211985"/>
          </a:xfrm>
          <a:noFill/>
        </p:grpSpPr>
        <p:sp>
          <p:nvSpPr>
            <p:cNvPr id="923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24" name="直線コネクタ 923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5" name="グループ化 924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7102919" y="6276026"/>
            <a:ext cx="167794" cy="190790"/>
            <a:chOff x="9818032" y="6128939"/>
            <a:chExt cx="186434" cy="211985"/>
          </a:xfrm>
          <a:noFill/>
        </p:grpSpPr>
        <p:sp>
          <p:nvSpPr>
            <p:cNvPr id="926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27" name="直線コネクタ 926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8" name="グループ化 927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7109589" y="6104708"/>
            <a:ext cx="167794" cy="190790"/>
            <a:chOff x="9818032" y="6128939"/>
            <a:chExt cx="186434" cy="211985"/>
          </a:xfrm>
          <a:noFill/>
        </p:grpSpPr>
        <p:sp>
          <p:nvSpPr>
            <p:cNvPr id="929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30" name="直線コネクタ 929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3" name="正方形/長方形 932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3263604" y="1164633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935" name="正方形/長方形 934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>
            <a:off x="3259384" y="1670479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936" name="正方形/長方形 935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>
            <a:off x="3250789" y="1419943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937" name="正方形/長方形 936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>
            <a:off x="3259384" y="2159422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381" name="Google Shape;134;p7"/>
          <p:cNvGrpSpPr/>
          <p:nvPr/>
        </p:nvGrpSpPr>
        <p:grpSpPr>
          <a:xfrm>
            <a:off x="7949739" y="990161"/>
            <a:ext cx="177583" cy="218948"/>
            <a:chOff x="9585961" y="2699149"/>
            <a:chExt cx="161070" cy="190214"/>
          </a:xfrm>
        </p:grpSpPr>
        <p:grpSp>
          <p:nvGrpSpPr>
            <p:cNvPr id="385" name="Google Shape;135;p7"/>
            <p:cNvGrpSpPr/>
            <p:nvPr/>
          </p:nvGrpSpPr>
          <p:grpSpPr>
            <a:xfrm>
              <a:off x="9610300" y="2726713"/>
              <a:ext cx="136731" cy="162650"/>
              <a:chOff x="9807149" y="6119159"/>
              <a:chExt cx="186433" cy="221771"/>
            </a:xfrm>
          </p:grpSpPr>
          <p:sp>
            <p:nvSpPr>
              <p:cNvPr id="389" name="Google Shape;136;p7"/>
              <p:cNvSpPr/>
              <p:nvPr/>
            </p:nvSpPr>
            <p:spPr>
              <a:xfrm>
                <a:off x="9807149" y="6154492"/>
                <a:ext cx="186433" cy="186438"/>
              </a:xfrm>
              <a:prstGeom prst="roundRect">
                <a:avLst>
                  <a:gd name="adj" fmla="val 16667"/>
                </a:avLst>
              </a:prstGeom>
              <a:solidFill>
                <a:srgbClr val="C55A11"/>
              </a:solidFill>
              <a:ln w="9525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390" name="Google Shape;137;p7"/>
              <p:cNvCxnSpPr/>
              <p:nvPr/>
            </p:nvCxnSpPr>
            <p:spPr>
              <a:xfrm>
                <a:off x="9813611" y="6119159"/>
                <a:ext cx="167379" cy="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sp>
          <p:nvSpPr>
            <p:cNvPr id="386" name="Google Shape;138;p7"/>
            <p:cNvSpPr txBox="1"/>
            <p:nvPr/>
          </p:nvSpPr>
          <p:spPr>
            <a:xfrm>
              <a:off x="9585961" y="2699149"/>
              <a:ext cx="100079" cy="1724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700" b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高</a:t>
              </a:r>
              <a:endParaRPr sz="8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91" name="Google Shape;134;p7"/>
          <p:cNvGrpSpPr/>
          <p:nvPr/>
        </p:nvGrpSpPr>
        <p:grpSpPr>
          <a:xfrm>
            <a:off x="8117140" y="989599"/>
            <a:ext cx="173308" cy="219786"/>
            <a:chOff x="9585961" y="2698587"/>
            <a:chExt cx="161070" cy="190776"/>
          </a:xfrm>
        </p:grpSpPr>
        <p:grpSp>
          <p:nvGrpSpPr>
            <p:cNvPr id="406" name="Google Shape;135;p7"/>
            <p:cNvGrpSpPr/>
            <p:nvPr/>
          </p:nvGrpSpPr>
          <p:grpSpPr>
            <a:xfrm>
              <a:off x="9610300" y="2726713"/>
              <a:ext cx="136731" cy="162650"/>
              <a:chOff x="9807149" y="6119159"/>
              <a:chExt cx="186433" cy="221771"/>
            </a:xfrm>
          </p:grpSpPr>
          <p:sp>
            <p:nvSpPr>
              <p:cNvPr id="408" name="Google Shape;136;p7"/>
              <p:cNvSpPr/>
              <p:nvPr/>
            </p:nvSpPr>
            <p:spPr>
              <a:xfrm>
                <a:off x="9807149" y="6154492"/>
                <a:ext cx="186433" cy="186438"/>
              </a:xfrm>
              <a:prstGeom prst="roundRect">
                <a:avLst>
                  <a:gd name="adj" fmla="val 16667"/>
                </a:avLst>
              </a:prstGeom>
              <a:solidFill>
                <a:srgbClr val="C55A11"/>
              </a:solidFill>
              <a:ln w="9525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409" name="Google Shape;137;p7"/>
              <p:cNvCxnSpPr/>
              <p:nvPr/>
            </p:nvCxnSpPr>
            <p:spPr>
              <a:xfrm>
                <a:off x="9813611" y="6119159"/>
                <a:ext cx="167379" cy="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sp>
          <p:nvSpPr>
            <p:cNvPr id="407" name="Google Shape;138;p7"/>
            <p:cNvSpPr txBox="1"/>
            <p:nvPr/>
          </p:nvSpPr>
          <p:spPr>
            <a:xfrm>
              <a:off x="9585961" y="2698587"/>
              <a:ext cx="93475" cy="1736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700" b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高</a:t>
              </a:r>
              <a:endParaRPr sz="7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2" name="Google Shape;1079;p1">
            <a:extLst>
              <a:ext uri="{FF2B5EF4-FFF2-40B4-BE49-F238E27FC236}">
                <a16:creationId xmlns:a16="http://schemas.microsoft.com/office/drawing/2014/main" xmlns="" id="{246585D4-C5A5-6267-91DB-D21855B4F089}"/>
              </a:ext>
            </a:extLst>
          </p:cNvPr>
          <p:cNvSpPr/>
          <p:nvPr/>
        </p:nvSpPr>
        <p:spPr>
          <a:xfrm>
            <a:off x="5068681" y="1170046"/>
            <a:ext cx="422060" cy="175631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1079;p1">
            <a:extLst>
              <a:ext uri="{FF2B5EF4-FFF2-40B4-BE49-F238E27FC236}">
                <a16:creationId xmlns:a16="http://schemas.microsoft.com/office/drawing/2014/main" xmlns="" id="{C8099FB4-DE3B-C81E-8532-BC83F47383C0}"/>
              </a:ext>
            </a:extLst>
          </p:cNvPr>
          <p:cNvSpPr/>
          <p:nvPr/>
        </p:nvSpPr>
        <p:spPr>
          <a:xfrm>
            <a:off x="5493442" y="1170045"/>
            <a:ext cx="422060" cy="175632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1079;p1">
            <a:extLst>
              <a:ext uri="{FF2B5EF4-FFF2-40B4-BE49-F238E27FC236}">
                <a16:creationId xmlns:a16="http://schemas.microsoft.com/office/drawing/2014/main" xmlns="" id="{246585D4-C5A5-6267-91DB-D21855B4F089}"/>
              </a:ext>
            </a:extLst>
          </p:cNvPr>
          <p:cNvSpPr/>
          <p:nvPr/>
        </p:nvSpPr>
        <p:spPr>
          <a:xfrm>
            <a:off x="5911419" y="1172583"/>
            <a:ext cx="422060" cy="175631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0" name="正方形/長方形 519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>
            <a:off x="3266865" y="2909969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521" name="正方形/長方形 520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>
            <a:off x="3265651" y="2671096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522" name="正方形/長方形 521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>
            <a:off x="3257056" y="2420560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523" name="正方形/長方形 522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>
            <a:off x="3265651" y="3160039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524" name="正方形/長方形 523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>
            <a:off x="3255841" y="3391809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525" name="Google Shape;1079;p1">
            <a:extLst>
              <a:ext uri="{FF2B5EF4-FFF2-40B4-BE49-F238E27FC236}">
                <a16:creationId xmlns:a16="http://schemas.microsoft.com/office/drawing/2014/main" xmlns="" id="{246585D4-C5A5-6267-91DB-D21855B4F089}"/>
              </a:ext>
            </a:extLst>
          </p:cNvPr>
          <p:cNvSpPr/>
          <p:nvPr/>
        </p:nvSpPr>
        <p:spPr>
          <a:xfrm>
            <a:off x="5068681" y="997300"/>
            <a:ext cx="422060" cy="175631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6" name="Google Shape;1079;p1">
            <a:extLst>
              <a:ext uri="{FF2B5EF4-FFF2-40B4-BE49-F238E27FC236}">
                <a16:creationId xmlns:a16="http://schemas.microsoft.com/office/drawing/2014/main" xmlns="" id="{C8099FB4-DE3B-C81E-8532-BC83F47383C0}"/>
              </a:ext>
            </a:extLst>
          </p:cNvPr>
          <p:cNvSpPr/>
          <p:nvPr/>
        </p:nvSpPr>
        <p:spPr>
          <a:xfrm>
            <a:off x="5490206" y="997299"/>
            <a:ext cx="422060" cy="175632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7" name="Google Shape;1079;p1">
            <a:extLst>
              <a:ext uri="{FF2B5EF4-FFF2-40B4-BE49-F238E27FC236}">
                <a16:creationId xmlns:a16="http://schemas.microsoft.com/office/drawing/2014/main" xmlns="" id="{C8099FB4-DE3B-C81E-8532-BC83F47383C0}"/>
              </a:ext>
            </a:extLst>
          </p:cNvPr>
          <p:cNvSpPr/>
          <p:nvPr/>
        </p:nvSpPr>
        <p:spPr>
          <a:xfrm>
            <a:off x="5914967" y="997299"/>
            <a:ext cx="422060" cy="175632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8" name="正方形/長方形 527"/>
          <p:cNvSpPr/>
          <p:nvPr/>
        </p:nvSpPr>
        <p:spPr>
          <a:xfrm>
            <a:off x="6728254" y="960682"/>
            <a:ext cx="494125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9" name="正方形/長方形 528"/>
          <p:cNvSpPr/>
          <p:nvPr/>
        </p:nvSpPr>
        <p:spPr>
          <a:xfrm>
            <a:off x="4161167" y="970864"/>
            <a:ext cx="483667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530" name="Google Shape;143;p7"/>
          <p:cNvGrpSpPr/>
          <p:nvPr/>
        </p:nvGrpSpPr>
        <p:grpSpPr>
          <a:xfrm rot="779500">
            <a:off x="6077917" y="1112457"/>
            <a:ext cx="220496" cy="137720"/>
            <a:chOff x="7934036" y="3959917"/>
            <a:chExt cx="443104" cy="246222"/>
          </a:xfrm>
        </p:grpSpPr>
        <p:sp>
          <p:nvSpPr>
            <p:cNvPr id="531" name="Google Shape;144;p7"/>
            <p:cNvSpPr/>
            <p:nvPr/>
          </p:nvSpPr>
          <p:spPr>
            <a:xfrm>
              <a:off x="7934036" y="3959917"/>
              <a:ext cx="443104" cy="246221"/>
            </a:xfrm>
            <a:prstGeom prst="roundRect">
              <a:avLst>
                <a:gd name="adj" fmla="val 16667"/>
              </a:avLst>
            </a:prstGeom>
            <a:solidFill>
              <a:srgbClr val="7F6000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145;p7"/>
            <p:cNvSpPr/>
            <p:nvPr/>
          </p:nvSpPr>
          <p:spPr>
            <a:xfrm>
              <a:off x="7968245" y="3992653"/>
              <a:ext cx="369305" cy="213486"/>
            </a:xfrm>
            <a:prstGeom prst="rect">
              <a:avLst/>
            </a:prstGeom>
            <a:solidFill>
              <a:srgbClr val="7F6000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33" name="Google Shape;930;p1">
            <a:extLst>
              <a:ext uri="{FF2B5EF4-FFF2-40B4-BE49-F238E27FC236}">
                <a16:creationId xmlns:a16="http://schemas.microsoft.com/office/drawing/2014/main" xmlns="" id="{E8B9B3A4-390D-C47D-C232-2146CD6F39F3}"/>
              </a:ext>
            </a:extLst>
          </p:cNvPr>
          <p:cNvSpPr/>
          <p:nvPr/>
        </p:nvSpPr>
        <p:spPr>
          <a:xfrm rot="16200000">
            <a:off x="5039818" y="502024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4" name="Google Shape;930;p1">
            <a:extLst>
              <a:ext uri="{FF2B5EF4-FFF2-40B4-BE49-F238E27FC236}">
                <a16:creationId xmlns:a16="http://schemas.microsoft.com/office/drawing/2014/main" xmlns="" id="{E8B9B3A4-390D-C47D-C232-2146CD6F39F3}"/>
              </a:ext>
            </a:extLst>
          </p:cNvPr>
          <p:cNvSpPr/>
          <p:nvPr/>
        </p:nvSpPr>
        <p:spPr>
          <a:xfrm rot="16200000">
            <a:off x="3641952" y="500481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Google Shape;930;p1">
            <a:extLst>
              <a:ext uri="{FF2B5EF4-FFF2-40B4-BE49-F238E27FC236}">
                <a16:creationId xmlns:a16="http://schemas.microsoft.com/office/drawing/2014/main" xmlns="" id="{E8B9B3A4-390D-C47D-C232-2146CD6F39F3}"/>
              </a:ext>
            </a:extLst>
          </p:cNvPr>
          <p:cNvSpPr/>
          <p:nvPr/>
        </p:nvSpPr>
        <p:spPr>
          <a:xfrm rot="16200000">
            <a:off x="7588552" y="490345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6" name="Google Shape;930;p1">
            <a:extLst>
              <a:ext uri="{FF2B5EF4-FFF2-40B4-BE49-F238E27FC236}">
                <a16:creationId xmlns:a16="http://schemas.microsoft.com/office/drawing/2014/main" xmlns="" id="{E8B9B3A4-390D-C47D-C232-2146CD6F39F3}"/>
              </a:ext>
            </a:extLst>
          </p:cNvPr>
          <p:cNvSpPr/>
          <p:nvPr/>
        </p:nvSpPr>
        <p:spPr>
          <a:xfrm rot="16200000">
            <a:off x="6190686" y="488802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7" name="正方形/長方形 536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3161974" y="4326300"/>
            <a:ext cx="390846" cy="190224"/>
          </a:xfrm>
          <a:prstGeom prst="rect">
            <a:avLst/>
          </a:prstGeom>
          <a:solidFill>
            <a:srgbClr val="826300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538" name="正方形/長方形 537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16200000">
            <a:off x="3175979" y="4955031"/>
            <a:ext cx="390846" cy="190224"/>
          </a:xfrm>
          <a:prstGeom prst="rect">
            <a:avLst/>
          </a:prstGeom>
          <a:solidFill>
            <a:srgbClr val="826300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539" name="正方形/長方形 538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3335674" y="4604457"/>
            <a:ext cx="103164" cy="21809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540" name="グループ化 539"/>
          <p:cNvGrpSpPr/>
          <p:nvPr/>
        </p:nvGrpSpPr>
        <p:grpSpPr>
          <a:xfrm rot="13494469">
            <a:off x="2174978" y="3421266"/>
            <a:ext cx="622866" cy="604536"/>
            <a:chOff x="5145417" y="3015240"/>
            <a:chExt cx="622866" cy="604536"/>
          </a:xfrm>
        </p:grpSpPr>
        <p:sp>
          <p:nvSpPr>
            <p:cNvPr id="541" name="正方形/長方形 540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2700000">
              <a:off x="5416559" y="3107862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542" name="グループ化 541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8100000">
              <a:off x="5588992" y="3268798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559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560" name="直線コネクタ 559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43" name="グループ化 542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8900000">
              <a:off x="5343019" y="3015240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557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558" name="直線コネクタ 557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44" name="グループ化 543">
              <a:extLst>
                <a:ext uri="{FF2B5EF4-FFF2-40B4-BE49-F238E27FC236}">
                  <a16:creationId xmlns:a16="http://schemas.microsoft.com/office/drawing/2014/main" xmlns="" id="{DEBFB0F8-98E7-4917-21EF-666CDDFC8D09}"/>
                </a:ext>
              </a:extLst>
            </p:cNvPr>
            <p:cNvGrpSpPr/>
            <p:nvPr/>
          </p:nvGrpSpPr>
          <p:grpSpPr>
            <a:xfrm rot="2700000">
              <a:off x="5588991" y="3023370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555" name="四角形: 角を丸くする 264">
                <a:extLst>
                  <a:ext uri="{FF2B5EF4-FFF2-40B4-BE49-F238E27FC236}">
                    <a16:creationId xmlns:a16="http://schemas.microsoft.com/office/drawing/2014/main" xmlns="" id="{A6FC379B-A399-F091-C8FC-CA449C214FFE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556" name="直線コネクタ 555">
                <a:extLst>
                  <a:ext uri="{FF2B5EF4-FFF2-40B4-BE49-F238E27FC236}">
                    <a16:creationId xmlns:a16="http://schemas.microsoft.com/office/drawing/2014/main" xmlns="" id="{FB34B2EC-0877-6871-E0F4-49FC06FA1BEC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45" name="正方形/長方形 544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2700000">
              <a:off x="5230456" y="3293046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546" name="グループ化 545">
              <a:extLst>
                <a:ext uri="{FF2B5EF4-FFF2-40B4-BE49-F238E27FC236}">
                  <a16:creationId xmlns:a16="http://schemas.microsoft.com/office/drawing/2014/main" xmlns="" id="{08DD57CA-EB8D-366F-D869-ED594756F50B}"/>
                </a:ext>
              </a:extLst>
            </p:cNvPr>
            <p:cNvGrpSpPr/>
            <p:nvPr/>
          </p:nvGrpSpPr>
          <p:grpSpPr>
            <a:xfrm rot="13500000">
              <a:off x="5156915" y="3437947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553" name="四角形: 角を丸くする 267">
                <a:extLst>
                  <a:ext uri="{FF2B5EF4-FFF2-40B4-BE49-F238E27FC236}">
                    <a16:creationId xmlns:a16="http://schemas.microsoft.com/office/drawing/2014/main" xmlns="" id="{5776739B-B8AA-DABB-88B5-D015A2F0D18F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554" name="直線コネクタ 553">
                <a:extLst>
                  <a:ext uri="{FF2B5EF4-FFF2-40B4-BE49-F238E27FC236}">
                    <a16:creationId xmlns:a16="http://schemas.microsoft.com/office/drawing/2014/main" xmlns="" id="{A1528F44-EE48-CB16-BAC0-2C53DC82D522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47" name="グループ化 546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8900000">
              <a:off x="5165559" y="319552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551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552" name="直線コネクタ 551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48" name="グループ化 547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8100000">
              <a:off x="5406898" y="3428986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549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550" name="直線コネクタ 549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61" name="グループ化 560"/>
          <p:cNvGrpSpPr/>
          <p:nvPr/>
        </p:nvGrpSpPr>
        <p:grpSpPr>
          <a:xfrm>
            <a:off x="1054808" y="4244054"/>
            <a:ext cx="1056637" cy="544020"/>
            <a:chOff x="208889" y="4198429"/>
            <a:chExt cx="1056637" cy="544020"/>
          </a:xfrm>
        </p:grpSpPr>
        <p:sp>
          <p:nvSpPr>
            <p:cNvPr id="562" name="正方形/長方形 561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348283" y="4343561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563" name="グループ化 562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393651" y="4198429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08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09" name="直線コネクタ 608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64" name="グループ化 563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388856" y="4551659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06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07" name="直線コネクタ 606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65" name="グループ化 564">
              <a:extLst>
                <a:ext uri="{FF2B5EF4-FFF2-40B4-BE49-F238E27FC236}">
                  <a16:creationId xmlns:a16="http://schemas.microsoft.com/office/drawing/2014/main" xmlns="" id="{DEBFB0F8-98E7-4917-21EF-666CDDFC8D09}"/>
                </a:ext>
              </a:extLst>
            </p:cNvPr>
            <p:cNvGrpSpPr/>
            <p:nvPr/>
          </p:nvGrpSpPr>
          <p:grpSpPr>
            <a:xfrm rot="16194469">
              <a:off x="220387" y="4372252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583" name="四角形: 角を丸くする 264">
                <a:extLst>
                  <a:ext uri="{FF2B5EF4-FFF2-40B4-BE49-F238E27FC236}">
                    <a16:creationId xmlns:a16="http://schemas.microsoft.com/office/drawing/2014/main" xmlns="" id="{A6FC379B-A399-F091-C8FC-CA449C214FFE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05" name="直線コネクタ 604">
                <a:extLst>
                  <a:ext uri="{FF2B5EF4-FFF2-40B4-BE49-F238E27FC236}">
                    <a16:creationId xmlns:a16="http://schemas.microsoft.com/office/drawing/2014/main" xmlns="" id="{FB34B2EC-0877-6871-E0F4-49FC06FA1BEC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66" name="正方形/長方形 565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610823" y="4343789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567" name="グループ化 566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641815" y="4549255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581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582" name="直線コネクタ 581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68" name="グループ化 567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635705" y="4213529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579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580" name="直線コネクタ 579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69" name="正方形/長方形 568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870346" y="4343561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570" name="グループ化 569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901338" y="4549027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577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578" name="直線コネクタ 577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71" name="グループ化 570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895228" y="4213301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575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576" name="直線コネクタ 575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72" name="グループ化 571">
              <a:extLst>
                <a:ext uri="{FF2B5EF4-FFF2-40B4-BE49-F238E27FC236}">
                  <a16:creationId xmlns:a16="http://schemas.microsoft.com/office/drawing/2014/main" xmlns="" id="{08DD57CA-EB8D-366F-D869-ED594756F50B}"/>
                </a:ext>
              </a:extLst>
            </p:cNvPr>
            <p:cNvGrpSpPr/>
            <p:nvPr/>
          </p:nvGrpSpPr>
          <p:grpSpPr>
            <a:xfrm rot="5394469">
              <a:off x="1086234" y="439012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573" name="四角形: 角を丸くする 267">
                <a:extLst>
                  <a:ext uri="{FF2B5EF4-FFF2-40B4-BE49-F238E27FC236}">
                    <a16:creationId xmlns:a16="http://schemas.microsoft.com/office/drawing/2014/main" xmlns="" id="{5776739B-B8AA-DABB-88B5-D015A2F0D18F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574" name="直線コネクタ 573">
                <a:extLst>
                  <a:ext uri="{FF2B5EF4-FFF2-40B4-BE49-F238E27FC236}">
                    <a16:creationId xmlns:a16="http://schemas.microsoft.com/office/drawing/2014/main" xmlns="" id="{A1528F44-EE48-CB16-BAC0-2C53DC82D522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10" name="グループ化 609"/>
          <p:cNvGrpSpPr/>
          <p:nvPr/>
        </p:nvGrpSpPr>
        <p:grpSpPr>
          <a:xfrm>
            <a:off x="1031516" y="5129186"/>
            <a:ext cx="1305557" cy="544020"/>
            <a:chOff x="163134" y="5140206"/>
            <a:chExt cx="1305557" cy="544020"/>
          </a:xfrm>
        </p:grpSpPr>
        <p:sp>
          <p:nvSpPr>
            <p:cNvPr id="623" name="正方形/長方形 622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302528" y="5285338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624" name="グループ化 623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347896" y="5140206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87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88" name="直線コネクタ 787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25" name="グループ化 624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343101" y="5493436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85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86" name="直線コネクタ 785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26" name="グループ化 625">
              <a:extLst>
                <a:ext uri="{FF2B5EF4-FFF2-40B4-BE49-F238E27FC236}">
                  <a16:creationId xmlns:a16="http://schemas.microsoft.com/office/drawing/2014/main" xmlns="" id="{DEBFB0F8-98E7-4917-21EF-666CDDFC8D09}"/>
                </a:ext>
              </a:extLst>
            </p:cNvPr>
            <p:cNvGrpSpPr/>
            <p:nvPr/>
          </p:nvGrpSpPr>
          <p:grpSpPr>
            <a:xfrm rot="16194469">
              <a:off x="174632" y="5314029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83" name="四角形: 角を丸くする 264">
                <a:extLst>
                  <a:ext uri="{FF2B5EF4-FFF2-40B4-BE49-F238E27FC236}">
                    <a16:creationId xmlns:a16="http://schemas.microsoft.com/office/drawing/2014/main" xmlns="" id="{A6FC379B-A399-F091-C8FC-CA449C214FFE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84" name="直線コネクタ 783">
                <a:extLst>
                  <a:ext uri="{FF2B5EF4-FFF2-40B4-BE49-F238E27FC236}">
                    <a16:creationId xmlns:a16="http://schemas.microsoft.com/office/drawing/2014/main" xmlns="" id="{FB34B2EC-0877-6871-E0F4-49FC06FA1BEC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27" name="正方形/長方形 626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565068" y="5285566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628" name="グループ化 627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596060" y="5491032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81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82" name="直線コネクタ 781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29" name="グループ化 628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589950" y="5155306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79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80" name="直線コネクタ 779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30" name="正方形/長方形 629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824591" y="5285338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631" name="グループ化 630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855583" y="549080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77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78" name="直線コネクタ 777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32" name="グループ化 631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849473" y="5155078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75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76" name="直線コネクタ 775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33" name="正方形/長方形 632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1079289" y="5285337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634" name="グループ化 633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1110281" y="549080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73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74" name="直線コネクタ 773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38" name="グループ化 637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1104171" y="5155077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71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72" name="直線コネクタ 771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39" name="グループ化 638">
              <a:extLst>
                <a:ext uri="{FF2B5EF4-FFF2-40B4-BE49-F238E27FC236}">
                  <a16:creationId xmlns:a16="http://schemas.microsoft.com/office/drawing/2014/main" xmlns="" id="{08DD57CA-EB8D-366F-D869-ED594756F50B}"/>
                </a:ext>
              </a:extLst>
            </p:cNvPr>
            <p:cNvGrpSpPr/>
            <p:nvPr/>
          </p:nvGrpSpPr>
          <p:grpSpPr>
            <a:xfrm rot="5394469">
              <a:off x="1289399" y="532076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69" name="四角形: 角を丸くする 267">
                <a:extLst>
                  <a:ext uri="{FF2B5EF4-FFF2-40B4-BE49-F238E27FC236}">
                    <a16:creationId xmlns:a16="http://schemas.microsoft.com/office/drawing/2014/main" xmlns="" id="{5776739B-B8AA-DABB-88B5-D015A2F0D18F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70" name="直線コネクタ 769">
                <a:extLst>
                  <a:ext uri="{FF2B5EF4-FFF2-40B4-BE49-F238E27FC236}">
                    <a16:creationId xmlns:a16="http://schemas.microsoft.com/office/drawing/2014/main" xmlns="" id="{A1528F44-EE48-CB16-BAC0-2C53DC82D522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89" name="グループ化 788"/>
          <p:cNvGrpSpPr/>
          <p:nvPr/>
        </p:nvGrpSpPr>
        <p:grpSpPr>
          <a:xfrm>
            <a:off x="1221288" y="3448854"/>
            <a:ext cx="432579" cy="444348"/>
            <a:chOff x="316873" y="3398054"/>
            <a:chExt cx="432579" cy="444348"/>
          </a:xfrm>
        </p:grpSpPr>
        <p:sp>
          <p:nvSpPr>
            <p:cNvPr id="790" name="正方形/長方形 789">
              <a:extLst>
                <a:ext uri="{FF2B5EF4-FFF2-40B4-BE49-F238E27FC236}">
                  <a16:creationId xmlns:a16="http://schemas.microsoft.com/office/drawing/2014/main" xmlns="" id="{7363A239-7BC8-A12A-CF8A-771B6FD47249}"/>
                </a:ext>
              </a:extLst>
            </p:cNvPr>
            <p:cNvSpPr/>
            <p:nvPr/>
          </p:nvSpPr>
          <p:spPr>
            <a:xfrm rot="2700000">
              <a:off x="397728" y="3490676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791" name="グループ化 790">
              <a:extLst>
                <a:ext uri="{FF2B5EF4-FFF2-40B4-BE49-F238E27FC236}">
                  <a16:creationId xmlns:a16="http://schemas.microsoft.com/office/drawing/2014/main" xmlns="" id="{8EE0509A-7AD7-1B98-11BA-94C477AB9BFC}"/>
                </a:ext>
              </a:extLst>
            </p:cNvPr>
            <p:cNvGrpSpPr/>
            <p:nvPr/>
          </p:nvGrpSpPr>
          <p:grpSpPr>
            <a:xfrm rot="8100000">
              <a:off x="570161" y="3651612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801" name="四角形: 角を丸くする 632">
                <a:extLst>
                  <a:ext uri="{FF2B5EF4-FFF2-40B4-BE49-F238E27FC236}">
                    <a16:creationId xmlns:a16="http://schemas.microsoft.com/office/drawing/2014/main" xmlns="" id="{FEDD5961-D8CC-1342-B699-BF2C900F30A4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802" name="直線コネクタ 801">
                <a:extLst>
                  <a:ext uri="{FF2B5EF4-FFF2-40B4-BE49-F238E27FC236}">
                    <a16:creationId xmlns:a16="http://schemas.microsoft.com/office/drawing/2014/main" xmlns="" id="{6661369A-A986-D9F0-D058-E1034B0A12DA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92" name="グループ化 791">
              <a:extLst>
                <a:ext uri="{FF2B5EF4-FFF2-40B4-BE49-F238E27FC236}">
                  <a16:creationId xmlns:a16="http://schemas.microsoft.com/office/drawing/2014/main" xmlns="" id="{6480712F-9A28-D773-B5F3-DD77B38C7244}"/>
                </a:ext>
              </a:extLst>
            </p:cNvPr>
            <p:cNvGrpSpPr/>
            <p:nvPr/>
          </p:nvGrpSpPr>
          <p:grpSpPr>
            <a:xfrm rot="18900000">
              <a:off x="324188" y="339805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99" name="四角形: 角を丸くする 635">
                <a:extLst>
                  <a:ext uri="{FF2B5EF4-FFF2-40B4-BE49-F238E27FC236}">
                    <a16:creationId xmlns:a16="http://schemas.microsoft.com/office/drawing/2014/main" xmlns="" id="{C24AAB7A-72CD-0677-4A3D-65447DF97514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800" name="直線コネクタ 799">
                <a:extLst>
                  <a:ext uri="{FF2B5EF4-FFF2-40B4-BE49-F238E27FC236}">
                    <a16:creationId xmlns:a16="http://schemas.microsoft.com/office/drawing/2014/main" xmlns="" id="{30F42948-FA0D-0A80-9C56-FA08A051AF86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93" name="グループ化 792">
              <a:extLst>
                <a:ext uri="{FF2B5EF4-FFF2-40B4-BE49-F238E27FC236}">
                  <a16:creationId xmlns:a16="http://schemas.microsoft.com/office/drawing/2014/main" xmlns="" id="{E2B10D2F-F316-F908-D168-ED79FC1F9836}"/>
                </a:ext>
              </a:extLst>
            </p:cNvPr>
            <p:cNvGrpSpPr/>
            <p:nvPr/>
          </p:nvGrpSpPr>
          <p:grpSpPr>
            <a:xfrm rot="2700000">
              <a:off x="570160" y="340618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97" name="四角形: 角を丸くする 638">
                <a:extLst>
                  <a:ext uri="{FF2B5EF4-FFF2-40B4-BE49-F238E27FC236}">
                    <a16:creationId xmlns:a16="http://schemas.microsoft.com/office/drawing/2014/main" xmlns="" id="{2E68F885-DFC1-AF77-2B4B-53D2F5B681B4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98" name="直線コネクタ 797">
                <a:extLst>
                  <a:ext uri="{FF2B5EF4-FFF2-40B4-BE49-F238E27FC236}">
                    <a16:creationId xmlns:a16="http://schemas.microsoft.com/office/drawing/2014/main" xmlns="" id="{AAC6AA37-40B5-D5CB-C3F4-9571C23E87C9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94" name="グループ化 793">
              <a:extLst>
                <a:ext uri="{FF2B5EF4-FFF2-40B4-BE49-F238E27FC236}">
                  <a16:creationId xmlns:a16="http://schemas.microsoft.com/office/drawing/2014/main" xmlns="" id="{6F92E638-7CD9-F630-A118-DD585F50182C}"/>
                </a:ext>
              </a:extLst>
            </p:cNvPr>
            <p:cNvGrpSpPr/>
            <p:nvPr/>
          </p:nvGrpSpPr>
          <p:grpSpPr>
            <a:xfrm rot="13500000">
              <a:off x="328371" y="3643481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95" name="四角形: 角を丸くする 193">
                <a:extLst>
                  <a:ext uri="{FF2B5EF4-FFF2-40B4-BE49-F238E27FC236}">
                    <a16:creationId xmlns:a16="http://schemas.microsoft.com/office/drawing/2014/main" xmlns="" id="{302DAB59-5718-8CB8-4CF2-CE6E7FFDC4A9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96" name="直線コネクタ 795">
                <a:extLst>
                  <a:ext uri="{FF2B5EF4-FFF2-40B4-BE49-F238E27FC236}">
                    <a16:creationId xmlns:a16="http://schemas.microsoft.com/office/drawing/2014/main" xmlns="" id="{08C49F62-11D3-BF6C-DB4D-F7D397BBAC8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88" name="グループ化 487">
            <a:extLst>
              <a:ext uri="{FF2B5EF4-FFF2-40B4-BE49-F238E27FC236}">
                <a16:creationId xmlns="" xmlns:a16="http://schemas.microsoft.com/office/drawing/2014/main" id="{917A6E7E-7DBB-59E2-F85E-232B6895424C}"/>
              </a:ext>
            </a:extLst>
          </p:cNvPr>
          <p:cNvGrpSpPr/>
          <p:nvPr/>
        </p:nvGrpSpPr>
        <p:grpSpPr>
          <a:xfrm rot="16200000">
            <a:off x="5134652" y="5946004"/>
            <a:ext cx="199205" cy="84005"/>
            <a:chOff x="2457596" y="4220131"/>
            <a:chExt cx="221580" cy="134463"/>
          </a:xfrm>
        </p:grpSpPr>
        <p:sp>
          <p:nvSpPr>
            <p:cNvPr id="489" name="正方形/長方形 488">
              <a:extLst>
                <a:ext uri="{FF2B5EF4-FFF2-40B4-BE49-F238E27FC236}">
                  <a16:creationId xmlns="" xmlns:a16="http://schemas.microsoft.com/office/drawing/2014/main" id="{3219399A-4D25-A457-E925-5D4F92969E4B}"/>
                </a:ext>
              </a:extLst>
            </p:cNvPr>
            <p:cNvSpPr/>
            <p:nvPr/>
          </p:nvSpPr>
          <p:spPr>
            <a:xfrm>
              <a:off x="2457596" y="4220131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90" name="正方形/長方形 489">
              <a:extLst>
                <a:ext uri="{FF2B5EF4-FFF2-40B4-BE49-F238E27FC236}">
                  <a16:creationId xmlns="" xmlns:a16="http://schemas.microsoft.com/office/drawing/2014/main" id="{8469F8B5-01F5-1A73-797A-2C3EC6642693}"/>
                </a:ext>
              </a:extLst>
            </p:cNvPr>
            <p:cNvSpPr/>
            <p:nvPr/>
          </p:nvSpPr>
          <p:spPr>
            <a:xfrm>
              <a:off x="2458848" y="4264580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493" name="正方形/長方形 492">
              <a:extLst>
                <a:ext uri="{FF2B5EF4-FFF2-40B4-BE49-F238E27FC236}">
                  <a16:creationId xmlns="" xmlns:a16="http://schemas.microsoft.com/office/drawing/2014/main" id="{7B135D72-4891-1C35-F344-8C700AE48E13}"/>
                </a:ext>
              </a:extLst>
            </p:cNvPr>
            <p:cNvSpPr/>
            <p:nvPr/>
          </p:nvSpPr>
          <p:spPr>
            <a:xfrm>
              <a:off x="2457641" y="4308875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9785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9AD7F56-BA15-4B72-79A9-D9D51590A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9" name="グループ化 908">
            <a:extLst>
              <a:ext uri="{FF2B5EF4-FFF2-40B4-BE49-F238E27FC236}">
                <a16:creationId xmlns:a16="http://schemas.microsoft.com/office/drawing/2014/main" xmlns="" id="{D83D67B7-D40B-4C64-EE30-F43AD2ECA967}"/>
              </a:ext>
            </a:extLst>
          </p:cNvPr>
          <p:cNvGrpSpPr/>
          <p:nvPr/>
        </p:nvGrpSpPr>
        <p:grpSpPr>
          <a:xfrm>
            <a:off x="10128837" y="1733798"/>
            <a:ext cx="165864" cy="215444"/>
            <a:chOff x="9099874" y="1460865"/>
            <a:chExt cx="165864" cy="215444"/>
          </a:xfrm>
        </p:grpSpPr>
        <p:sp>
          <p:nvSpPr>
            <p:cNvPr id="343" name="楕円 342">
              <a:extLst>
                <a:ext uri="{FF2B5EF4-FFF2-40B4-BE49-F238E27FC236}">
                  <a16:creationId xmlns:a16="http://schemas.microsoft.com/office/drawing/2014/main" xmlns="" id="{9DDBA63B-60BA-F44E-07C6-A90C83AC7DF9}"/>
                </a:ext>
              </a:extLst>
            </p:cNvPr>
            <p:cNvSpPr/>
            <p:nvPr/>
          </p:nvSpPr>
          <p:spPr>
            <a:xfrm>
              <a:off x="9110957" y="1482361"/>
              <a:ext cx="154781" cy="154781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sp>
          <p:nvSpPr>
            <p:cNvPr id="908" name="テキスト ボックス 907">
              <a:extLst>
                <a:ext uri="{FF2B5EF4-FFF2-40B4-BE49-F238E27FC236}">
                  <a16:creationId xmlns:a16="http://schemas.microsoft.com/office/drawing/2014/main" xmlns="" id="{469C9428-D56E-A21F-7349-D1F8F02F35D6}"/>
                </a:ext>
              </a:extLst>
            </p:cNvPr>
            <p:cNvSpPr txBox="1"/>
            <p:nvPr/>
          </p:nvSpPr>
          <p:spPr>
            <a:xfrm>
              <a:off x="9099874" y="1460865"/>
              <a:ext cx="7294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800" b="1" dirty="0"/>
                <a:t>高</a:t>
              </a:r>
            </a:p>
          </p:txBody>
        </p:sp>
      </p:grp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xmlns="" id="{FA0879DA-8CCC-B1E6-A73A-214C81E0AF94}"/>
              </a:ext>
            </a:extLst>
          </p:cNvPr>
          <p:cNvSpPr txBox="1"/>
          <p:nvPr/>
        </p:nvSpPr>
        <p:spPr>
          <a:xfrm>
            <a:off x="254870" y="230919"/>
            <a:ext cx="6716903" cy="4617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1" b="1" dirty="0" smtClean="0"/>
              <a:t>スクール形式レイアウト（月～木 デフォルト）</a:t>
            </a:r>
            <a:endParaRPr lang="ja-JP" altLang="en-US" sz="2401" b="1" dirty="0"/>
          </a:p>
        </p:txBody>
      </p:sp>
      <p:sp>
        <p:nvSpPr>
          <p:cNvPr id="41" name="Google Shape;930;p1">
            <a:extLst>
              <a:ext uri="{FF2B5EF4-FFF2-40B4-BE49-F238E27FC236}">
                <a16:creationId xmlns:a16="http://schemas.microsoft.com/office/drawing/2014/main" xmlns="" id="{CEE93E7F-EEB5-FD2B-651C-8DAB4E7065DF}"/>
              </a:ext>
            </a:extLst>
          </p:cNvPr>
          <p:cNvSpPr/>
          <p:nvPr/>
        </p:nvSpPr>
        <p:spPr>
          <a:xfrm rot="16200000">
            <a:off x="3632515" y="1565783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930;p1">
            <a:extLst>
              <a:ext uri="{FF2B5EF4-FFF2-40B4-BE49-F238E27FC236}">
                <a16:creationId xmlns:a16="http://schemas.microsoft.com/office/drawing/2014/main" xmlns="" id="{51D84E2B-06F2-DB97-24CC-77861CD41819}"/>
              </a:ext>
            </a:extLst>
          </p:cNvPr>
          <p:cNvSpPr/>
          <p:nvPr/>
        </p:nvSpPr>
        <p:spPr>
          <a:xfrm rot="16200000">
            <a:off x="3632514" y="2030969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930;p1">
            <a:extLst>
              <a:ext uri="{FF2B5EF4-FFF2-40B4-BE49-F238E27FC236}">
                <a16:creationId xmlns:a16="http://schemas.microsoft.com/office/drawing/2014/main" xmlns="" id="{695B60F2-98BA-5192-3071-3F3EEA80E9EF}"/>
              </a:ext>
            </a:extLst>
          </p:cNvPr>
          <p:cNvSpPr/>
          <p:nvPr/>
        </p:nvSpPr>
        <p:spPr>
          <a:xfrm rot="16200000">
            <a:off x="3632513" y="2470490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930;p1">
            <a:extLst>
              <a:ext uri="{FF2B5EF4-FFF2-40B4-BE49-F238E27FC236}">
                <a16:creationId xmlns:a16="http://schemas.microsoft.com/office/drawing/2014/main" xmlns="" id="{C78CA0DD-BD32-045B-2EDF-9F17F951939E}"/>
              </a:ext>
            </a:extLst>
          </p:cNvPr>
          <p:cNvSpPr/>
          <p:nvPr/>
        </p:nvSpPr>
        <p:spPr>
          <a:xfrm rot="16200000">
            <a:off x="3632513" y="2920253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xmlns="" id="{EEC40D38-E983-44B1-E5AD-C2947EDD5A3C}"/>
              </a:ext>
            </a:extLst>
          </p:cNvPr>
          <p:cNvGrpSpPr/>
          <p:nvPr/>
        </p:nvGrpSpPr>
        <p:grpSpPr>
          <a:xfrm rot="10800000">
            <a:off x="3430189" y="1907436"/>
            <a:ext cx="167794" cy="190790"/>
            <a:chOff x="9818032" y="6128939"/>
            <a:chExt cx="186434" cy="211985"/>
          </a:xfrm>
          <a:noFill/>
        </p:grpSpPr>
        <p:sp>
          <p:nvSpPr>
            <p:cNvPr id="58" name="四角形: 角を丸くする 57">
              <a:extLst>
                <a:ext uri="{FF2B5EF4-FFF2-40B4-BE49-F238E27FC236}">
                  <a16:creationId xmlns:a16="http://schemas.microsoft.com/office/drawing/2014/main" xmlns="" id="{08C5F448-1A7F-6856-0340-E4EAAABC853A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9" name="直線コネクタ 58">
              <a:extLst>
                <a:ext uri="{FF2B5EF4-FFF2-40B4-BE49-F238E27FC236}">
                  <a16:creationId xmlns:a16="http://schemas.microsoft.com/office/drawing/2014/main" xmlns="" id="{899AB0CE-1FDE-01BA-E4CA-8DDC23DFA085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xmlns="" id="{71378453-812A-BE0A-36BB-329FBC8DBA8E}"/>
              </a:ext>
            </a:extLst>
          </p:cNvPr>
          <p:cNvGrpSpPr/>
          <p:nvPr/>
        </p:nvGrpSpPr>
        <p:grpSpPr>
          <a:xfrm rot="10800000">
            <a:off x="3643607" y="1907436"/>
            <a:ext cx="167794" cy="190790"/>
            <a:chOff x="9818032" y="6128939"/>
            <a:chExt cx="186434" cy="211985"/>
          </a:xfrm>
          <a:noFill/>
        </p:grpSpPr>
        <p:sp>
          <p:nvSpPr>
            <p:cNvPr id="61" name="四角形: 角を丸くする 60">
              <a:extLst>
                <a:ext uri="{FF2B5EF4-FFF2-40B4-BE49-F238E27FC236}">
                  <a16:creationId xmlns:a16="http://schemas.microsoft.com/office/drawing/2014/main" xmlns="" id="{AACAD752-AD34-72CA-B3C4-60F8AFE4D3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2" name="直線コネクタ 61">
              <a:extLst>
                <a:ext uri="{FF2B5EF4-FFF2-40B4-BE49-F238E27FC236}">
                  <a16:creationId xmlns:a16="http://schemas.microsoft.com/office/drawing/2014/main" xmlns="" id="{0329BE46-36C6-302C-4143-B6BD727B3ECB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xmlns="" id="{69AE8C00-2C66-1444-7DC3-0D7218F562BC}"/>
              </a:ext>
            </a:extLst>
          </p:cNvPr>
          <p:cNvGrpSpPr/>
          <p:nvPr/>
        </p:nvGrpSpPr>
        <p:grpSpPr>
          <a:xfrm rot="10800000">
            <a:off x="3853901" y="1907436"/>
            <a:ext cx="167794" cy="190790"/>
            <a:chOff x="9818032" y="6128939"/>
            <a:chExt cx="186434" cy="211985"/>
          </a:xfrm>
          <a:noFill/>
        </p:grpSpPr>
        <p:sp>
          <p:nvSpPr>
            <p:cNvPr id="896" name="四角形: 角を丸くする 895">
              <a:extLst>
                <a:ext uri="{FF2B5EF4-FFF2-40B4-BE49-F238E27FC236}">
                  <a16:creationId xmlns:a16="http://schemas.microsoft.com/office/drawing/2014/main" xmlns="" id="{E0BC138A-0A01-6F43-1563-419CA4C3F13B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97" name="直線コネクタ 896">
              <a:extLst>
                <a:ext uri="{FF2B5EF4-FFF2-40B4-BE49-F238E27FC236}">
                  <a16:creationId xmlns:a16="http://schemas.microsoft.com/office/drawing/2014/main" xmlns="" id="{BC74DB7B-FD3E-1FB1-E69D-E2270159B94B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8" name="グループ化 897">
            <a:extLst>
              <a:ext uri="{FF2B5EF4-FFF2-40B4-BE49-F238E27FC236}">
                <a16:creationId xmlns:a16="http://schemas.microsoft.com/office/drawing/2014/main" xmlns="" id="{CB125AB0-80A1-A885-E709-B51E26B3C919}"/>
              </a:ext>
            </a:extLst>
          </p:cNvPr>
          <p:cNvGrpSpPr/>
          <p:nvPr/>
        </p:nvGrpSpPr>
        <p:grpSpPr>
          <a:xfrm rot="10800000">
            <a:off x="3434021" y="2381410"/>
            <a:ext cx="167794" cy="190790"/>
            <a:chOff x="9818032" y="6128939"/>
            <a:chExt cx="186434" cy="211985"/>
          </a:xfrm>
          <a:noFill/>
        </p:grpSpPr>
        <p:sp>
          <p:nvSpPr>
            <p:cNvPr id="899" name="四角形: 角を丸くする 898">
              <a:extLst>
                <a:ext uri="{FF2B5EF4-FFF2-40B4-BE49-F238E27FC236}">
                  <a16:creationId xmlns:a16="http://schemas.microsoft.com/office/drawing/2014/main" xmlns="" id="{DEF8D23B-4607-882F-61F2-B7A40C1BF6A1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00" name="直線コネクタ 899">
              <a:extLst>
                <a:ext uri="{FF2B5EF4-FFF2-40B4-BE49-F238E27FC236}">
                  <a16:creationId xmlns:a16="http://schemas.microsoft.com/office/drawing/2014/main" xmlns="" id="{42651758-6675-9632-6B76-72AFB7E42BFB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1" name="グループ化 900">
            <a:extLst>
              <a:ext uri="{FF2B5EF4-FFF2-40B4-BE49-F238E27FC236}">
                <a16:creationId xmlns:a16="http://schemas.microsoft.com/office/drawing/2014/main" xmlns="" id="{518FD452-88D4-715E-4377-638C959628D3}"/>
              </a:ext>
            </a:extLst>
          </p:cNvPr>
          <p:cNvGrpSpPr/>
          <p:nvPr/>
        </p:nvGrpSpPr>
        <p:grpSpPr>
          <a:xfrm rot="10800000">
            <a:off x="3647439" y="2381410"/>
            <a:ext cx="167794" cy="190790"/>
            <a:chOff x="9818032" y="6128939"/>
            <a:chExt cx="186434" cy="211985"/>
          </a:xfrm>
          <a:noFill/>
        </p:grpSpPr>
        <p:sp>
          <p:nvSpPr>
            <p:cNvPr id="902" name="四角形: 角を丸くする 901">
              <a:extLst>
                <a:ext uri="{FF2B5EF4-FFF2-40B4-BE49-F238E27FC236}">
                  <a16:creationId xmlns:a16="http://schemas.microsoft.com/office/drawing/2014/main" xmlns="" id="{192EA487-CEC3-B9FB-2283-15A5383AB1F3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03" name="直線コネクタ 902">
              <a:extLst>
                <a:ext uri="{FF2B5EF4-FFF2-40B4-BE49-F238E27FC236}">
                  <a16:creationId xmlns:a16="http://schemas.microsoft.com/office/drawing/2014/main" xmlns="" id="{111ED223-ED10-CEB4-D906-2B6A1721DA19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4" name="グループ化 903">
            <a:extLst>
              <a:ext uri="{FF2B5EF4-FFF2-40B4-BE49-F238E27FC236}">
                <a16:creationId xmlns:a16="http://schemas.microsoft.com/office/drawing/2014/main" xmlns="" id="{8811F961-4DDB-9BB0-443F-BC1031E9CD39}"/>
              </a:ext>
            </a:extLst>
          </p:cNvPr>
          <p:cNvGrpSpPr/>
          <p:nvPr/>
        </p:nvGrpSpPr>
        <p:grpSpPr>
          <a:xfrm rot="10800000">
            <a:off x="3857733" y="2381410"/>
            <a:ext cx="167794" cy="190790"/>
            <a:chOff x="9818032" y="6128939"/>
            <a:chExt cx="186434" cy="211985"/>
          </a:xfrm>
          <a:noFill/>
        </p:grpSpPr>
        <p:sp>
          <p:nvSpPr>
            <p:cNvPr id="905" name="四角形: 角を丸くする 904">
              <a:extLst>
                <a:ext uri="{FF2B5EF4-FFF2-40B4-BE49-F238E27FC236}">
                  <a16:creationId xmlns:a16="http://schemas.microsoft.com/office/drawing/2014/main" xmlns="" id="{2824AB3D-B5CA-DAC2-1C7B-7AE2EBEFE7AC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06" name="直線コネクタ 905">
              <a:extLst>
                <a:ext uri="{FF2B5EF4-FFF2-40B4-BE49-F238E27FC236}">
                  <a16:creationId xmlns:a16="http://schemas.microsoft.com/office/drawing/2014/main" xmlns="" id="{8FD650D7-4CEA-72EB-2BB1-D4A02B23B44D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7" name="グループ化 906">
            <a:extLst>
              <a:ext uri="{FF2B5EF4-FFF2-40B4-BE49-F238E27FC236}">
                <a16:creationId xmlns:a16="http://schemas.microsoft.com/office/drawing/2014/main" xmlns="" id="{70A1EE3B-30C0-9B6C-FC24-DEC19A1FDC20}"/>
              </a:ext>
            </a:extLst>
          </p:cNvPr>
          <p:cNvGrpSpPr/>
          <p:nvPr/>
        </p:nvGrpSpPr>
        <p:grpSpPr>
          <a:xfrm rot="10800000">
            <a:off x="3447339" y="2810193"/>
            <a:ext cx="167794" cy="190790"/>
            <a:chOff x="9818032" y="6128939"/>
            <a:chExt cx="186434" cy="211985"/>
          </a:xfrm>
          <a:noFill/>
        </p:grpSpPr>
        <p:sp>
          <p:nvSpPr>
            <p:cNvPr id="910" name="四角形: 角を丸くする 909">
              <a:extLst>
                <a:ext uri="{FF2B5EF4-FFF2-40B4-BE49-F238E27FC236}">
                  <a16:creationId xmlns:a16="http://schemas.microsoft.com/office/drawing/2014/main" xmlns="" id="{F11E80CF-AD48-CD3B-7EE6-12DFB3A1913F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11" name="直線コネクタ 910">
              <a:extLst>
                <a:ext uri="{FF2B5EF4-FFF2-40B4-BE49-F238E27FC236}">
                  <a16:creationId xmlns:a16="http://schemas.microsoft.com/office/drawing/2014/main" xmlns="" id="{E4038D93-C4FC-A451-E91F-C4DE19B23092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2" name="グループ化 911">
            <a:extLst>
              <a:ext uri="{FF2B5EF4-FFF2-40B4-BE49-F238E27FC236}">
                <a16:creationId xmlns:a16="http://schemas.microsoft.com/office/drawing/2014/main" xmlns="" id="{6747564B-8C1B-C38C-214A-F2102961E92D}"/>
              </a:ext>
            </a:extLst>
          </p:cNvPr>
          <p:cNvGrpSpPr/>
          <p:nvPr/>
        </p:nvGrpSpPr>
        <p:grpSpPr>
          <a:xfrm rot="10800000">
            <a:off x="3660757" y="2810193"/>
            <a:ext cx="167794" cy="190790"/>
            <a:chOff x="9818032" y="6128939"/>
            <a:chExt cx="186434" cy="211985"/>
          </a:xfrm>
          <a:noFill/>
        </p:grpSpPr>
        <p:sp>
          <p:nvSpPr>
            <p:cNvPr id="913" name="四角形: 角を丸くする 912">
              <a:extLst>
                <a:ext uri="{FF2B5EF4-FFF2-40B4-BE49-F238E27FC236}">
                  <a16:creationId xmlns:a16="http://schemas.microsoft.com/office/drawing/2014/main" xmlns="" id="{9AAB622F-0211-364E-DAEB-3E4A1E0D18FA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14" name="直線コネクタ 913">
              <a:extLst>
                <a:ext uri="{FF2B5EF4-FFF2-40B4-BE49-F238E27FC236}">
                  <a16:creationId xmlns:a16="http://schemas.microsoft.com/office/drawing/2014/main" xmlns="" id="{CAF5E816-081D-98CF-F803-34FEBE4461E4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5" name="グループ化 914">
            <a:extLst>
              <a:ext uri="{FF2B5EF4-FFF2-40B4-BE49-F238E27FC236}">
                <a16:creationId xmlns:a16="http://schemas.microsoft.com/office/drawing/2014/main" xmlns="" id="{0FAAB910-8C05-9D63-9723-350BD18029BB}"/>
              </a:ext>
            </a:extLst>
          </p:cNvPr>
          <p:cNvGrpSpPr/>
          <p:nvPr/>
        </p:nvGrpSpPr>
        <p:grpSpPr>
          <a:xfrm rot="10800000">
            <a:off x="3871051" y="2810193"/>
            <a:ext cx="167794" cy="190790"/>
            <a:chOff x="9818032" y="6128939"/>
            <a:chExt cx="186434" cy="211985"/>
          </a:xfrm>
          <a:noFill/>
        </p:grpSpPr>
        <p:sp>
          <p:nvSpPr>
            <p:cNvPr id="916" name="四角形: 角を丸くする 915">
              <a:extLst>
                <a:ext uri="{FF2B5EF4-FFF2-40B4-BE49-F238E27FC236}">
                  <a16:creationId xmlns:a16="http://schemas.microsoft.com/office/drawing/2014/main" xmlns="" id="{D2FEC17D-E7CE-CC17-1F1A-C71AAFD8EE9A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17" name="直線コネクタ 916">
              <a:extLst>
                <a:ext uri="{FF2B5EF4-FFF2-40B4-BE49-F238E27FC236}">
                  <a16:creationId xmlns:a16="http://schemas.microsoft.com/office/drawing/2014/main" xmlns="" id="{E098E9C5-8856-4E22-FD40-A7B3E477980C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8" name="グループ化 917">
            <a:extLst>
              <a:ext uri="{FF2B5EF4-FFF2-40B4-BE49-F238E27FC236}">
                <a16:creationId xmlns:a16="http://schemas.microsoft.com/office/drawing/2014/main" xmlns="" id="{CCE1BD08-A270-DE25-D58C-C035B33D8B58}"/>
              </a:ext>
            </a:extLst>
          </p:cNvPr>
          <p:cNvGrpSpPr/>
          <p:nvPr/>
        </p:nvGrpSpPr>
        <p:grpSpPr>
          <a:xfrm rot="10800000">
            <a:off x="3447339" y="3266768"/>
            <a:ext cx="167794" cy="190790"/>
            <a:chOff x="9818032" y="6128939"/>
            <a:chExt cx="186434" cy="211985"/>
          </a:xfrm>
          <a:noFill/>
        </p:grpSpPr>
        <p:sp>
          <p:nvSpPr>
            <p:cNvPr id="919" name="四角形: 角を丸くする 918">
              <a:extLst>
                <a:ext uri="{FF2B5EF4-FFF2-40B4-BE49-F238E27FC236}">
                  <a16:creationId xmlns:a16="http://schemas.microsoft.com/office/drawing/2014/main" xmlns="" id="{080664DD-BA06-EA3A-4C54-0421E9661A01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20" name="直線コネクタ 919">
              <a:extLst>
                <a:ext uri="{FF2B5EF4-FFF2-40B4-BE49-F238E27FC236}">
                  <a16:creationId xmlns:a16="http://schemas.microsoft.com/office/drawing/2014/main" xmlns="" id="{1F4DEBCD-7138-98DF-403A-2917593CB84A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1" name="グループ化 920">
            <a:extLst>
              <a:ext uri="{FF2B5EF4-FFF2-40B4-BE49-F238E27FC236}">
                <a16:creationId xmlns:a16="http://schemas.microsoft.com/office/drawing/2014/main" xmlns="" id="{0CC11253-9D1D-F57F-DE25-935F892725CB}"/>
              </a:ext>
            </a:extLst>
          </p:cNvPr>
          <p:cNvGrpSpPr/>
          <p:nvPr/>
        </p:nvGrpSpPr>
        <p:grpSpPr>
          <a:xfrm rot="10800000">
            <a:off x="3660757" y="3266768"/>
            <a:ext cx="167794" cy="190790"/>
            <a:chOff x="9818032" y="6128939"/>
            <a:chExt cx="186434" cy="211985"/>
          </a:xfrm>
          <a:noFill/>
        </p:grpSpPr>
        <p:sp>
          <p:nvSpPr>
            <p:cNvPr id="922" name="四角形: 角を丸くする 921">
              <a:extLst>
                <a:ext uri="{FF2B5EF4-FFF2-40B4-BE49-F238E27FC236}">
                  <a16:creationId xmlns:a16="http://schemas.microsoft.com/office/drawing/2014/main" xmlns="" id="{905B05E8-D605-BDEC-CE7A-146717B2144F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23" name="直線コネクタ 922">
              <a:extLst>
                <a:ext uri="{FF2B5EF4-FFF2-40B4-BE49-F238E27FC236}">
                  <a16:creationId xmlns:a16="http://schemas.microsoft.com/office/drawing/2014/main" xmlns="" id="{32DD4314-EACF-64A2-015D-77AB87D49CD8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4" name="グループ化 923">
            <a:extLst>
              <a:ext uri="{FF2B5EF4-FFF2-40B4-BE49-F238E27FC236}">
                <a16:creationId xmlns:a16="http://schemas.microsoft.com/office/drawing/2014/main" xmlns="" id="{6970AC0B-77A3-47ED-B930-7D8CDA4C2019}"/>
              </a:ext>
            </a:extLst>
          </p:cNvPr>
          <p:cNvGrpSpPr/>
          <p:nvPr/>
        </p:nvGrpSpPr>
        <p:grpSpPr>
          <a:xfrm rot="10800000">
            <a:off x="3871051" y="3266768"/>
            <a:ext cx="167794" cy="190790"/>
            <a:chOff x="9818032" y="6128939"/>
            <a:chExt cx="186434" cy="211985"/>
          </a:xfrm>
          <a:noFill/>
        </p:grpSpPr>
        <p:sp>
          <p:nvSpPr>
            <p:cNvPr id="928" name="四角形: 角を丸くする 927">
              <a:extLst>
                <a:ext uri="{FF2B5EF4-FFF2-40B4-BE49-F238E27FC236}">
                  <a16:creationId xmlns:a16="http://schemas.microsoft.com/office/drawing/2014/main" xmlns="" id="{C2DBEA5A-90B4-2D37-B99A-7EDCBA0FE92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29" name="直線コネクタ 928">
              <a:extLst>
                <a:ext uri="{FF2B5EF4-FFF2-40B4-BE49-F238E27FC236}">
                  <a16:creationId xmlns:a16="http://schemas.microsoft.com/office/drawing/2014/main" xmlns="" id="{3D0227D4-EE80-53CE-E514-05411AF13F95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0" name="Google Shape;930;p1">
            <a:extLst>
              <a:ext uri="{FF2B5EF4-FFF2-40B4-BE49-F238E27FC236}">
                <a16:creationId xmlns:a16="http://schemas.microsoft.com/office/drawing/2014/main" xmlns="" id="{E8B9B3A4-390D-C47D-C232-2146CD6F39F3}"/>
              </a:ext>
            </a:extLst>
          </p:cNvPr>
          <p:cNvSpPr/>
          <p:nvPr/>
        </p:nvSpPr>
        <p:spPr>
          <a:xfrm rot="16200000">
            <a:off x="4500788" y="1565622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1" name="Google Shape;930;p1">
            <a:extLst>
              <a:ext uri="{FF2B5EF4-FFF2-40B4-BE49-F238E27FC236}">
                <a16:creationId xmlns:a16="http://schemas.microsoft.com/office/drawing/2014/main" xmlns="" id="{5F323068-C86B-9A66-F2C2-5A4EAE8200A5}"/>
              </a:ext>
            </a:extLst>
          </p:cNvPr>
          <p:cNvSpPr/>
          <p:nvPr/>
        </p:nvSpPr>
        <p:spPr>
          <a:xfrm rot="16200000">
            <a:off x="4500788" y="2044195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2" name="Google Shape;930;p1">
            <a:extLst>
              <a:ext uri="{FF2B5EF4-FFF2-40B4-BE49-F238E27FC236}">
                <a16:creationId xmlns:a16="http://schemas.microsoft.com/office/drawing/2014/main" xmlns="" id="{962AB4D1-B416-539F-B46B-28E8288A6C34}"/>
              </a:ext>
            </a:extLst>
          </p:cNvPr>
          <p:cNvSpPr/>
          <p:nvPr/>
        </p:nvSpPr>
        <p:spPr>
          <a:xfrm rot="16200000">
            <a:off x="4500787" y="2509381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3" name="Google Shape;930;p1">
            <a:extLst>
              <a:ext uri="{FF2B5EF4-FFF2-40B4-BE49-F238E27FC236}">
                <a16:creationId xmlns:a16="http://schemas.microsoft.com/office/drawing/2014/main" xmlns="" id="{83AD1732-5B1F-75E6-65BB-F8F981A3C197}"/>
              </a:ext>
            </a:extLst>
          </p:cNvPr>
          <p:cNvSpPr/>
          <p:nvPr/>
        </p:nvSpPr>
        <p:spPr>
          <a:xfrm rot="16200000">
            <a:off x="4500786" y="2948902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34" name="グループ化 933">
            <a:extLst>
              <a:ext uri="{FF2B5EF4-FFF2-40B4-BE49-F238E27FC236}">
                <a16:creationId xmlns:a16="http://schemas.microsoft.com/office/drawing/2014/main" xmlns="" id="{43EDF40D-F399-4CD3-01DE-3F307AB47229}"/>
              </a:ext>
            </a:extLst>
          </p:cNvPr>
          <p:cNvGrpSpPr/>
          <p:nvPr/>
        </p:nvGrpSpPr>
        <p:grpSpPr>
          <a:xfrm rot="10800000">
            <a:off x="4309183" y="1912137"/>
            <a:ext cx="167794" cy="190790"/>
            <a:chOff x="9818032" y="6128939"/>
            <a:chExt cx="186434" cy="211985"/>
          </a:xfrm>
          <a:noFill/>
        </p:grpSpPr>
        <p:sp>
          <p:nvSpPr>
            <p:cNvPr id="935" name="四角形: 角を丸くする 934">
              <a:extLst>
                <a:ext uri="{FF2B5EF4-FFF2-40B4-BE49-F238E27FC236}">
                  <a16:creationId xmlns:a16="http://schemas.microsoft.com/office/drawing/2014/main" xmlns="" id="{78DD4467-EEC6-0A7A-0438-77E5C14ACDAF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36" name="直線コネクタ 935">
              <a:extLst>
                <a:ext uri="{FF2B5EF4-FFF2-40B4-BE49-F238E27FC236}">
                  <a16:creationId xmlns:a16="http://schemas.microsoft.com/office/drawing/2014/main" xmlns="" id="{CC3BBE34-E46C-5DB4-C0C9-783DE42DEFAA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7" name="グループ化 936">
            <a:extLst>
              <a:ext uri="{FF2B5EF4-FFF2-40B4-BE49-F238E27FC236}">
                <a16:creationId xmlns:a16="http://schemas.microsoft.com/office/drawing/2014/main" xmlns="" id="{28764D54-DB45-5622-E88C-742D12446B7F}"/>
              </a:ext>
            </a:extLst>
          </p:cNvPr>
          <p:cNvGrpSpPr/>
          <p:nvPr/>
        </p:nvGrpSpPr>
        <p:grpSpPr>
          <a:xfrm rot="10800000">
            <a:off x="4522601" y="1912137"/>
            <a:ext cx="167794" cy="190790"/>
            <a:chOff x="9818032" y="6128939"/>
            <a:chExt cx="186434" cy="211985"/>
          </a:xfrm>
          <a:noFill/>
        </p:grpSpPr>
        <p:sp>
          <p:nvSpPr>
            <p:cNvPr id="938" name="四角形: 角を丸くする 937">
              <a:extLst>
                <a:ext uri="{FF2B5EF4-FFF2-40B4-BE49-F238E27FC236}">
                  <a16:creationId xmlns:a16="http://schemas.microsoft.com/office/drawing/2014/main" xmlns="" id="{6C56D8F6-0578-6449-4995-A933C525A8C7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39" name="直線コネクタ 938">
              <a:extLst>
                <a:ext uri="{FF2B5EF4-FFF2-40B4-BE49-F238E27FC236}">
                  <a16:creationId xmlns:a16="http://schemas.microsoft.com/office/drawing/2014/main" xmlns="" id="{F37EACCE-3C49-AA6B-2B84-5A77A027FC34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0" name="グループ化 939">
            <a:extLst>
              <a:ext uri="{FF2B5EF4-FFF2-40B4-BE49-F238E27FC236}">
                <a16:creationId xmlns:a16="http://schemas.microsoft.com/office/drawing/2014/main" xmlns="" id="{5A7181C0-67A5-0B26-DD0D-D5681EA68DE1}"/>
              </a:ext>
            </a:extLst>
          </p:cNvPr>
          <p:cNvGrpSpPr/>
          <p:nvPr/>
        </p:nvGrpSpPr>
        <p:grpSpPr>
          <a:xfrm rot="10800000">
            <a:off x="4732895" y="1912137"/>
            <a:ext cx="167794" cy="190790"/>
            <a:chOff x="9818032" y="6128939"/>
            <a:chExt cx="186434" cy="211985"/>
          </a:xfrm>
          <a:noFill/>
        </p:grpSpPr>
        <p:sp>
          <p:nvSpPr>
            <p:cNvPr id="941" name="四角形: 角を丸くする 940">
              <a:extLst>
                <a:ext uri="{FF2B5EF4-FFF2-40B4-BE49-F238E27FC236}">
                  <a16:creationId xmlns:a16="http://schemas.microsoft.com/office/drawing/2014/main" xmlns="" id="{A9BC635B-672C-C27A-3C87-7A37126C9815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42" name="直線コネクタ 941">
              <a:extLst>
                <a:ext uri="{FF2B5EF4-FFF2-40B4-BE49-F238E27FC236}">
                  <a16:creationId xmlns:a16="http://schemas.microsoft.com/office/drawing/2014/main" xmlns="" id="{5E38B18D-EADB-E8AA-47BF-0EC361C5AD98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3" name="グループ化 942">
            <a:extLst>
              <a:ext uri="{FF2B5EF4-FFF2-40B4-BE49-F238E27FC236}">
                <a16:creationId xmlns:a16="http://schemas.microsoft.com/office/drawing/2014/main" xmlns="" id="{C5683A60-5E10-F194-ACD8-9122EF042014}"/>
              </a:ext>
            </a:extLst>
          </p:cNvPr>
          <p:cNvGrpSpPr/>
          <p:nvPr/>
        </p:nvGrpSpPr>
        <p:grpSpPr>
          <a:xfrm rot="10800000">
            <a:off x="4298462" y="2385848"/>
            <a:ext cx="167794" cy="190790"/>
            <a:chOff x="9818032" y="6128939"/>
            <a:chExt cx="186434" cy="211985"/>
          </a:xfrm>
          <a:noFill/>
        </p:grpSpPr>
        <p:sp>
          <p:nvSpPr>
            <p:cNvPr id="944" name="四角形: 角を丸くする 943">
              <a:extLst>
                <a:ext uri="{FF2B5EF4-FFF2-40B4-BE49-F238E27FC236}">
                  <a16:creationId xmlns:a16="http://schemas.microsoft.com/office/drawing/2014/main" xmlns="" id="{3CF2E570-C751-8EA0-3E21-9CD5A562C063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45" name="直線コネクタ 944">
              <a:extLst>
                <a:ext uri="{FF2B5EF4-FFF2-40B4-BE49-F238E27FC236}">
                  <a16:creationId xmlns:a16="http://schemas.microsoft.com/office/drawing/2014/main" xmlns="" id="{632C016E-ACBC-98BB-D724-D35D18184CA8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6" name="グループ化 945">
            <a:extLst>
              <a:ext uri="{FF2B5EF4-FFF2-40B4-BE49-F238E27FC236}">
                <a16:creationId xmlns:a16="http://schemas.microsoft.com/office/drawing/2014/main" xmlns="" id="{1E2C85FE-1DA0-8AEB-EF14-F3B34488F8E3}"/>
              </a:ext>
            </a:extLst>
          </p:cNvPr>
          <p:cNvGrpSpPr/>
          <p:nvPr/>
        </p:nvGrpSpPr>
        <p:grpSpPr>
          <a:xfrm rot="10800000">
            <a:off x="4511880" y="2385848"/>
            <a:ext cx="167794" cy="190790"/>
            <a:chOff x="9818032" y="6128939"/>
            <a:chExt cx="186434" cy="211985"/>
          </a:xfrm>
          <a:noFill/>
        </p:grpSpPr>
        <p:sp>
          <p:nvSpPr>
            <p:cNvPr id="947" name="四角形: 角を丸くする 946">
              <a:extLst>
                <a:ext uri="{FF2B5EF4-FFF2-40B4-BE49-F238E27FC236}">
                  <a16:creationId xmlns:a16="http://schemas.microsoft.com/office/drawing/2014/main" xmlns="" id="{98F69AAC-B68A-B7E3-FCA7-E1997C354F5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48" name="直線コネクタ 947">
              <a:extLst>
                <a:ext uri="{FF2B5EF4-FFF2-40B4-BE49-F238E27FC236}">
                  <a16:creationId xmlns:a16="http://schemas.microsoft.com/office/drawing/2014/main" xmlns="" id="{FE9E243C-B956-CC75-D6AC-DBB1C96AFDE2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9" name="グループ化 948">
            <a:extLst>
              <a:ext uri="{FF2B5EF4-FFF2-40B4-BE49-F238E27FC236}">
                <a16:creationId xmlns:a16="http://schemas.microsoft.com/office/drawing/2014/main" xmlns="" id="{C923EF8C-1556-516B-0BA4-4149A9B28932}"/>
              </a:ext>
            </a:extLst>
          </p:cNvPr>
          <p:cNvGrpSpPr/>
          <p:nvPr/>
        </p:nvGrpSpPr>
        <p:grpSpPr>
          <a:xfrm rot="10800000">
            <a:off x="4722174" y="2385848"/>
            <a:ext cx="167794" cy="190790"/>
            <a:chOff x="9818032" y="6128939"/>
            <a:chExt cx="186434" cy="211985"/>
          </a:xfrm>
          <a:noFill/>
        </p:grpSpPr>
        <p:sp>
          <p:nvSpPr>
            <p:cNvPr id="950" name="四角形: 角を丸くする 949">
              <a:extLst>
                <a:ext uri="{FF2B5EF4-FFF2-40B4-BE49-F238E27FC236}">
                  <a16:creationId xmlns:a16="http://schemas.microsoft.com/office/drawing/2014/main" xmlns="" id="{7BFE6C14-6DCC-DE50-FFDE-35C050BAE541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51" name="直線コネクタ 950">
              <a:extLst>
                <a:ext uri="{FF2B5EF4-FFF2-40B4-BE49-F238E27FC236}">
                  <a16:creationId xmlns:a16="http://schemas.microsoft.com/office/drawing/2014/main" xmlns="" id="{58DB3572-4043-9471-6C82-0BB7EA66DF3D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2" name="グループ化 951">
            <a:extLst>
              <a:ext uri="{FF2B5EF4-FFF2-40B4-BE49-F238E27FC236}">
                <a16:creationId xmlns:a16="http://schemas.microsoft.com/office/drawing/2014/main" xmlns="" id="{2E095C76-DB90-37C8-98EC-0FE8342A40A1}"/>
              </a:ext>
            </a:extLst>
          </p:cNvPr>
          <p:cNvGrpSpPr/>
          <p:nvPr/>
        </p:nvGrpSpPr>
        <p:grpSpPr>
          <a:xfrm rot="10800000">
            <a:off x="4302294" y="2859822"/>
            <a:ext cx="167794" cy="190790"/>
            <a:chOff x="9818032" y="6128939"/>
            <a:chExt cx="186434" cy="211985"/>
          </a:xfrm>
          <a:noFill/>
        </p:grpSpPr>
        <p:sp>
          <p:nvSpPr>
            <p:cNvPr id="953" name="四角形: 角を丸くする 952">
              <a:extLst>
                <a:ext uri="{FF2B5EF4-FFF2-40B4-BE49-F238E27FC236}">
                  <a16:creationId xmlns:a16="http://schemas.microsoft.com/office/drawing/2014/main" xmlns="" id="{7A5B4BA7-BE5C-08BC-3371-E0147FD7B671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54" name="直線コネクタ 953">
              <a:extLst>
                <a:ext uri="{FF2B5EF4-FFF2-40B4-BE49-F238E27FC236}">
                  <a16:creationId xmlns:a16="http://schemas.microsoft.com/office/drawing/2014/main" xmlns="" id="{882AB7E3-91CB-6EB9-4362-E7DCE8683469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5" name="グループ化 954">
            <a:extLst>
              <a:ext uri="{FF2B5EF4-FFF2-40B4-BE49-F238E27FC236}">
                <a16:creationId xmlns:a16="http://schemas.microsoft.com/office/drawing/2014/main" xmlns="" id="{6308E9F5-5801-7218-22B4-74904D64C96F}"/>
              </a:ext>
            </a:extLst>
          </p:cNvPr>
          <p:cNvGrpSpPr/>
          <p:nvPr/>
        </p:nvGrpSpPr>
        <p:grpSpPr>
          <a:xfrm rot="10800000">
            <a:off x="4515712" y="2859822"/>
            <a:ext cx="167794" cy="190790"/>
            <a:chOff x="9818032" y="6128939"/>
            <a:chExt cx="186434" cy="211985"/>
          </a:xfrm>
          <a:noFill/>
        </p:grpSpPr>
        <p:sp>
          <p:nvSpPr>
            <p:cNvPr id="956" name="四角形: 角を丸くする 955">
              <a:extLst>
                <a:ext uri="{FF2B5EF4-FFF2-40B4-BE49-F238E27FC236}">
                  <a16:creationId xmlns:a16="http://schemas.microsoft.com/office/drawing/2014/main" xmlns="" id="{758264BB-CD70-0C9D-C9FC-1BF898DE0937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57" name="直線コネクタ 956">
              <a:extLst>
                <a:ext uri="{FF2B5EF4-FFF2-40B4-BE49-F238E27FC236}">
                  <a16:creationId xmlns:a16="http://schemas.microsoft.com/office/drawing/2014/main" xmlns="" id="{C95DFA25-6A09-7586-99F2-FC83CD7FCADC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8" name="グループ化 957">
            <a:extLst>
              <a:ext uri="{FF2B5EF4-FFF2-40B4-BE49-F238E27FC236}">
                <a16:creationId xmlns:a16="http://schemas.microsoft.com/office/drawing/2014/main" xmlns="" id="{CA428127-58AD-C831-B8BA-8767B148ED7A}"/>
              </a:ext>
            </a:extLst>
          </p:cNvPr>
          <p:cNvGrpSpPr/>
          <p:nvPr/>
        </p:nvGrpSpPr>
        <p:grpSpPr>
          <a:xfrm rot="10800000">
            <a:off x="4726006" y="2859822"/>
            <a:ext cx="167794" cy="190790"/>
            <a:chOff x="9818032" y="6128939"/>
            <a:chExt cx="186434" cy="211985"/>
          </a:xfrm>
          <a:noFill/>
        </p:grpSpPr>
        <p:sp>
          <p:nvSpPr>
            <p:cNvPr id="959" name="四角形: 角を丸くする 958">
              <a:extLst>
                <a:ext uri="{FF2B5EF4-FFF2-40B4-BE49-F238E27FC236}">
                  <a16:creationId xmlns:a16="http://schemas.microsoft.com/office/drawing/2014/main" xmlns="" id="{B0DAB405-0B51-D287-CC16-D6C1C6177C0A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4" name="直線コネクタ 63">
              <a:extLst>
                <a:ext uri="{FF2B5EF4-FFF2-40B4-BE49-F238E27FC236}">
                  <a16:creationId xmlns:a16="http://schemas.microsoft.com/office/drawing/2014/main" xmlns="" id="{8BD2D001-3AAD-913D-0ADE-CC60CCF4B001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グループ化 64">
            <a:extLst>
              <a:ext uri="{FF2B5EF4-FFF2-40B4-BE49-F238E27FC236}">
                <a16:creationId xmlns:a16="http://schemas.microsoft.com/office/drawing/2014/main" xmlns="" id="{6032EDCB-87D1-C787-416E-6BC8AFB10A23}"/>
              </a:ext>
            </a:extLst>
          </p:cNvPr>
          <p:cNvGrpSpPr/>
          <p:nvPr/>
        </p:nvGrpSpPr>
        <p:grpSpPr>
          <a:xfrm rot="10800000">
            <a:off x="4315612" y="3288605"/>
            <a:ext cx="167794" cy="190790"/>
            <a:chOff x="9818032" y="6128939"/>
            <a:chExt cx="186434" cy="211985"/>
          </a:xfrm>
          <a:noFill/>
        </p:grpSpPr>
        <p:sp>
          <p:nvSpPr>
            <p:cNvPr id="66" name="四角形: 角を丸くする 65">
              <a:extLst>
                <a:ext uri="{FF2B5EF4-FFF2-40B4-BE49-F238E27FC236}">
                  <a16:creationId xmlns:a16="http://schemas.microsoft.com/office/drawing/2014/main" xmlns="" id="{BA46D4D5-FF05-FB3C-0C37-804756BD2D12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7" name="直線コネクタ 66">
              <a:extLst>
                <a:ext uri="{FF2B5EF4-FFF2-40B4-BE49-F238E27FC236}">
                  <a16:creationId xmlns:a16="http://schemas.microsoft.com/office/drawing/2014/main" xmlns="" id="{587C5B66-37C4-8E76-ACF3-28885F3F3C57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xmlns="" id="{D2997CA5-76AB-56B2-5BE6-E5DC9F20C66E}"/>
              </a:ext>
            </a:extLst>
          </p:cNvPr>
          <p:cNvGrpSpPr/>
          <p:nvPr/>
        </p:nvGrpSpPr>
        <p:grpSpPr>
          <a:xfrm rot="10800000">
            <a:off x="4529030" y="3288605"/>
            <a:ext cx="167794" cy="190790"/>
            <a:chOff x="9818032" y="6128939"/>
            <a:chExt cx="186434" cy="211985"/>
          </a:xfrm>
          <a:noFill/>
        </p:grpSpPr>
        <p:sp>
          <p:nvSpPr>
            <p:cNvPr id="69" name="四角形: 角を丸くする 68">
              <a:extLst>
                <a:ext uri="{FF2B5EF4-FFF2-40B4-BE49-F238E27FC236}">
                  <a16:creationId xmlns:a16="http://schemas.microsoft.com/office/drawing/2014/main" xmlns="" id="{811E1D40-EC4F-CF83-416C-648BF4419BCA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0" name="直線コネクタ 69">
              <a:extLst>
                <a:ext uri="{FF2B5EF4-FFF2-40B4-BE49-F238E27FC236}">
                  <a16:creationId xmlns:a16="http://schemas.microsoft.com/office/drawing/2014/main" xmlns="" id="{F19DD9EF-DE84-4851-1F21-C55B603E6D9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グループ化 70">
            <a:extLst>
              <a:ext uri="{FF2B5EF4-FFF2-40B4-BE49-F238E27FC236}">
                <a16:creationId xmlns:a16="http://schemas.microsoft.com/office/drawing/2014/main" xmlns="" id="{4B274677-4DA2-5C60-2F59-8FB8A9FF9527}"/>
              </a:ext>
            </a:extLst>
          </p:cNvPr>
          <p:cNvGrpSpPr/>
          <p:nvPr/>
        </p:nvGrpSpPr>
        <p:grpSpPr>
          <a:xfrm rot="10800000">
            <a:off x="4739324" y="3288605"/>
            <a:ext cx="167794" cy="190790"/>
            <a:chOff x="9818032" y="6128939"/>
            <a:chExt cx="186434" cy="211985"/>
          </a:xfrm>
          <a:noFill/>
        </p:grpSpPr>
        <p:sp>
          <p:nvSpPr>
            <p:cNvPr id="72" name="四角形: 角を丸くする 71">
              <a:extLst>
                <a:ext uri="{FF2B5EF4-FFF2-40B4-BE49-F238E27FC236}">
                  <a16:creationId xmlns:a16="http://schemas.microsoft.com/office/drawing/2014/main" xmlns="" id="{BCE52BD0-D9FA-4EF1-0CAC-B9308D287466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3" name="直線コネクタ 72">
              <a:extLst>
                <a:ext uri="{FF2B5EF4-FFF2-40B4-BE49-F238E27FC236}">
                  <a16:creationId xmlns:a16="http://schemas.microsoft.com/office/drawing/2014/main" xmlns="" id="{57DAE18E-602E-7D1B-32E8-72CF1B1EE24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Google Shape;930;p1">
            <a:extLst>
              <a:ext uri="{FF2B5EF4-FFF2-40B4-BE49-F238E27FC236}">
                <a16:creationId xmlns:a16="http://schemas.microsoft.com/office/drawing/2014/main" xmlns="" id="{60A8588D-E412-9CCE-E420-0C350F95DE6A}"/>
              </a:ext>
            </a:extLst>
          </p:cNvPr>
          <p:cNvSpPr/>
          <p:nvPr/>
        </p:nvSpPr>
        <p:spPr>
          <a:xfrm rot="16200000">
            <a:off x="6122697" y="1545347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930;p1">
            <a:extLst>
              <a:ext uri="{FF2B5EF4-FFF2-40B4-BE49-F238E27FC236}">
                <a16:creationId xmlns:a16="http://schemas.microsoft.com/office/drawing/2014/main" xmlns="" id="{D35755C5-F645-41FF-2F64-BBDF3267FA96}"/>
              </a:ext>
            </a:extLst>
          </p:cNvPr>
          <p:cNvSpPr/>
          <p:nvPr/>
        </p:nvSpPr>
        <p:spPr>
          <a:xfrm rot="16200000">
            <a:off x="6122697" y="2023920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930;p1">
            <a:extLst>
              <a:ext uri="{FF2B5EF4-FFF2-40B4-BE49-F238E27FC236}">
                <a16:creationId xmlns:a16="http://schemas.microsoft.com/office/drawing/2014/main" xmlns="" id="{C3885B1B-733C-6F6D-AF91-BB37C59179D6}"/>
              </a:ext>
            </a:extLst>
          </p:cNvPr>
          <p:cNvSpPr/>
          <p:nvPr/>
        </p:nvSpPr>
        <p:spPr>
          <a:xfrm rot="16200000">
            <a:off x="6122696" y="2489106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6122695" y="2928627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xmlns="" id="{6D35C703-0C30-0D5C-995A-52DE4BCAE13A}"/>
              </a:ext>
            </a:extLst>
          </p:cNvPr>
          <p:cNvGrpSpPr/>
          <p:nvPr/>
        </p:nvGrpSpPr>
        <p:grpSpPr>
          <a:xfrm rot="10800000">
            <a:off x="5931092" y="1891862"/>
            <a:ext cx="167794" cy="190790"/>
            <a:chOff x="9818032" y="6128939"/>
            <a:chExt cx="186434" cy="211985"/>
          </a:xfrm>
          <a:noFill/>
        </p:grpSpPr>
        <p:sp>
          <p:nvSpPr>
            <p:cNvPr id="79" name="四角形: 角を丸くする 78">
              <a:extLst>
                <a:ext uri="{FF2B5EF4-FFF2-40B4-BE49-F238E27FC236}">
                  <a16:creationId xmlns:a16="http://schemas.microsoft.com/office/drawing/2014/main" xmlns="" id="{365D7ADE-10B8-03C8-FA28-6E742964E9DA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0" name="直線コネクタ 79">
              <a:extLst>
                <a:ext uri="{FF2B5EF4-FFF2-40B4-BE49-F238E27FC236}">
                  <a16:creationId xmlns:a16="http://schemas.microsoft.com/office/drawing/2014/main" xmlns="" id="{AD27D7A6-38C3-A691-0078-A95D53A4E38A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グループ化 80">
            <a:extLst>
              <a:ext uri="{FF2B5EF4-FFF2-40B4-BE49-F238E27FC236}">
                <a16:creationId xmlns:a16="http://schemas.microsoft.com/office/drawing/2014/main" xmlns="" id="{98694AD7-A46B-B606-3E40-1026DCD65502}"/>
              </a:ext>
            </a:extLst>
          </p:cNvPr>
          <p:cNvGrpSpPr/>
          <p:nvPr/>
        </p:nvGrpSpPr>
        <p:grpSpPr>
          <a:xfrm rot="10800000">
            <a:off x="6144510" y="1891862"/>
            <a:ext cx="167794" cy="190790"/>
            <a:chOff x="9818032" y="6128939"/>
            <a:chExt cx="186434" cy="211985"/>
          </a:xfrm>
          <a:noFill/>
        </p:grpSpPr>
        <p:sp>
          <p:nvSpPr>
            <p:cNvPr id="82" name="四角形: 角を丸くする 81">
              <a:extLst>
                <a:ext uri="{FF2B5EF4-FFF2-40B4-BE49-F238E27FC236}">
                  <a16:creationId xmlns:a16="http://schemas.microsoft.com/office/drawing/2014/main" xmlns="" id="{70D8B7AA-D443-69FE-EEB3-7DC83F7CEED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3" name="直線コネクタ 82">
              <a:extLst>
                <a:ext uri="{FF2B5EF4-FFF2-40B4-BE49-F238E27FC236}">
                  <a16:creationId xmlns:a16="http://schemas.microsoft.com/office/drawing/2014/main" xmlns="" id="{97D461A0-3784-7DA7-D19E-18503394FD01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グループ化 83">
            <a:extLst>
              <a:ext uri="{FF2B5EF4-FFF2-40B4-BE49-F238E27FC236}">
                <a16:creationId xmlns:a16="http://schemas.microsoft.com/office/drawing/2014/main" xmlns="" id="{68584BD4-7D79-FB23-5DD6-30B455D282B5}"/>
              </a:ext>
            </a:extLst>
          </p:cNvPr>
          <p:cNvGrpSpPr/>
          <p:nvPr/>
        </p:nvGrpSpPr>
        <p:grpSpPr>
          <a:xfrm rot="10800000">
            <a:off x="6354804" y="1891862"/>
            <a:ext cx="167794" cy="190790"/>
            <a:chOff x="9818032" y="6128939"/>
            <a:chExt cx="186434" cy="211985"/>
          </a:xfrm>
          <a:noFill/>
        </p:grpSpPr>
        <p:sp>
          <p:nvSpPr>
            <p:cNvPr id="85" name="四角形: 角を丸くする 84">
              <a:extLst>
                <a:ext uri="{FF2B5EF4-FFF2-40B4-BE49-F238E27FC236}">
                  <a16:creationId xmlns:a16="http://schemas.microsoft.com/office/drawing/2014/main" xmlns="" id="{04B9405F-3199-CC38-EEBF-3951AA2BB25D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6" name="直線コネクタ 85">
              <a:extLst>
                <a:ext uri="{FF2B5EF4-FFF2-40B4-BE49-F238E27FC236}">
                  <a16:creationId xmlns:a16="http://schemas.microsoft.com/office/drawing/2014/main" xmlns="" id="{2062EBAE-4598-62A7-7BEF-424760915F48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グループ化 86">
            <a:extLst>
              <a:ext uri="{FF2B5EF4-FFF2-40B4-BE49-F238E27FC236}">
                <a16:creationId xmlns:a16="http://schemas.microsoft.com/office/drawing/2014/main" xmlns="" id="{2E0E8112-D81A-162C-4F22-F58EE8D467D3}"/>
              </a:ext>
            </a:extLst>
          </p:cNvPr>
          <p:cNvGrpSpPr/>
          <p:nvPr/>
        </p:nvGrpSpPr>
        <p:grpSpPr>
          <a:xfrm rot="10800000">
            <a:off x="5920371" y="2365573"/>
            <a:ext cx="167794" cy="190790"/>
            <a:chOff x="9818032" y="6128939"/>
            <a:chExt cx="186434" cy="211985"/>
          </a:xfrm>
          <a:noFill/>
        </p:grpSpPr>
        <p:sp>
          <p:nvSpPr>
            <p:cNvPr id="88" name="四角形: 角を丸くする 87">
              <a:extLst>
                <a:ext uri="{FF2B5EF4-FFF2-40B4-BE49-F238E27FC236}">
                  <a16:creationId xmlns:a16="http://schemas.microsoft.com/office/drawing/2014/main" xmlns="" id="{57B6E038-8946-3EA2-B442-8BBECDC09FA6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9" name="直線コネクタ 88">
              <a:extLst>
                <a:ext uri="{FF2B5EF4-FFF2-40B4-BE49-F238E27FC236}">
                  <a16:creationId xmlns:a16="http://schemas.microsoft.com/office/drawing/2014/main" xmlns="" id="{F9CA8FDA-A422-0B64-6D30-D49280858CE4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グループ化 89">
            <a:extLst>
              <a:ext uri="{FF2B5EF4-FFF2-40B4-BE49-F238E27FC236}">
                <a16:creationId xmlns:a16="http://schemas.microsoft.com/office/drawing/2014/main" xmlns="" id="{F9032FF4-7EE7-BC84-C7A7-94248FAC45FA}"/>
              </a:ext>
            </a:extLst>
          </p:cNvPr>
          <p:cNvGrpSpPr/>
          <p:nvPr/>
        </p:nvGrpSpPr>
        <p:grpSpPr>
          <a:xfrm rot="10800000">
            <a:off x="6133789" y="2365573"/>
            <a:ext cx="167794" cy="190790"/>
            <a:chOff x="9818032" y="6128939"/>
            <a:chExt cx="186434" cy="211985"/>
          </a:xfrm>
          <a:noFill/>
        </p:grpSpPr>
        <p:sp>
          <p:nvSpPr>
            <p:cNvPr id="91" name="四角形: 角を丸くする 90">
              <a:extLst>
                <a:ext uri="{FF2B5EF4-FFF2-40B4-BE49-F238E27FC236}">
                  <a16:creationId xmlns:a16="http://schemas.microsoft.com/office/drawing/2014/main" xmlns="" id="{E59D93BD-BA09-0C53-4B29-9AC61AB703FD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2" name="直線コネクタ 91">
              <a:extLst>
                <a:ext uri="{FF2B5EF4-FFF2-40B4-BE49-F238E27FC236}">
                  <a16:creationId xmlns:a16="http://schemas.microsoft.com/office/drawing/2014/main" xmlns="" id="{6FC39EAA-0930-2341-6B12-1DE92A05DF6F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" name="グループ化 92">
            <a:extLst>
              <a:ext uri="{FF2B5EF4-FFF2-40B4-BE49-F238E27FC236}">
                <a16:creationId xmlns:a16="http://schemas.microsoft.com/office/drawing/2014/main" xmlns="" id="{BA3191F8-8FAE-B1C9-74EE-9EDC036C472B}"/>
              </a:ext>
            </a:extLst>
          </p:cNvPr>
          <p:cNvGrpSpPr/>
          <p:nvPr/>
        </p:nvGrpSpPr>
        <p:grpSpPr>
          <a:xfrm rot="10800000">
            <a:off x="6344083" y="2365573"/>
            <a:ext cx="167794" cy="190790"/>
            <a:chOff x="9818032" y="6128939"/>
            <a:chExt cx="186434" cy="211985"/>
          </a:xfrm>
          <a:noFill/>
        </p:grpSpPr>
        <p:sp>
          <p:nvSpPr>
            <p:cNvPr id="94" name="四角形: 角を丸くする 93">
              <a:extLst>
                <a:ext uri="{FF2B5EF4-FFF2-40B4-BE49-F238E27FC236}">
                  <a16:creationId xmlns:a16="http://schemas.microsoft.com/office/drawing/2014/main" xmlns="" id="{C4AC1BCF-FC3E-38C9-3171-564B146A2F6E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5" name="直線コネクタ 94">
              <a:extLst>
                <a:ext uri="{FF2B5EF4-FFF2-40B4-BE49-F238E27FC236}">
                  <a16:creationId xmlns:a16="http://schemas.microsoft.com/office/drawing/2014/main" xmlns="" id="{F10D69E2-777A-35F7-9165-D85302BEC9DB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" name="グループ化 95">
            <a:extLst>
              <a:ext uri="{FF2B5EF4-FFF2-40B4-BE49-F238E27FC236}">
                <a16:creationId xmlns:a16="http://schemas.microsoft.com/office/drawing/2014/main" xmlns="" id="{71FB45EF-E47B-6254-A68E-2063DC0E3F1D}"/>
              </a:ext>
            </a:extLst>
          </p:cNvPr>
          <p:cNvGrpSpPr/>
          <p:nvPr/>
        </p:nvGrpSpPr>
        <p:grpSpPr>
          <a:xfrm rot="10800000">
            <a:off x="5924203" y="2839547"/>
            <a:ext cx="167794" cy="190790"/>
            <a:chOff x="9818032" y="6128939"/>
            <a:chExt cx="186434" cy="211985"/>
          </a:xfrm>
          <a:noFill/>
        </p:grpSpPr>
        <p:sp>
          <p:nvSpPr>
            <p:cNvPr id="97" name="四角形: 角を丸くする 96">
              <a:extLst>
                <a:ext uri="{FF2B5EF4-FFF2-40B4-BE49-F238E27FC236}">
                  <a16:creationId xmlns:a16="http://schemas.microsoft.com/office/drawing/2014/main" xmlns="" id="{84688FE1-7841-5EAB-E2DB-F80CB3951548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9" name="直線コネクタ 98">
              <a:extLst>
                <a:ext uri="{FF2B5EF4-FFF2-40B4-BE49-F238E27FC236}">
                  <a16:creationId xmlns:a16="http://schemas.microsoft.com/office/drawing/2014/main" xmlns="" id="{6E48FA31-D21A-8DC3-F8D4-D72C67389803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0" name="グループ化 99">
            <a:extLst>
              <a:ext uri="{FF2B5EF4-FFF2-40B4-BE49-F238E27FC236}">
                <a16:creationId xmlns:a16="http://schemas.microsoft.com/office/drawing/2014/main" xmlns="" id="{9B654204-06DE-DCBE-EB74-93D45EF682F1}"/>
              </a:ext>
            </a:extLst>
          </p:cNvPr>
          <p:cNvGrpSpPr/>
          <p:nvPr/>
        </p:nvGrpSpPr>
        <p:grpSpPr>
          <a:xfrm rot="10800000">
            <a:off x="6137621" y="2839547"/>
            <a:ext cx="167794" cy="190790"/>
            <a:chOff x="9818032" y="6128939"/>
            <a:chExt cx="186434" cy="211985"/>
          </a:xfrm>
          <a:noFill/>
        </p:grpSpPr>
        <p:sp>
          <p:nvSpPr>
            <p:cNvPr id="101" name="四角形: 角を丸くする 100">
              <a:extLst>
                <a:ext uri="{FF2B5EF4-FFF2-40B4-BE49-F238E27FC236}">
                  <a16:creationId xmlns:a16="http://schemas.microsoft.com/office/drawing/2014/main" xmlns="" id="{0A99A15B-ED22-B479-6A99-AE5AEA94D68D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102" name="直線コネクタ 101">
              <a:extLst>
                <a:ext uri="{FF2B5EF4-FFF2-40B4-BE49-F238E27FC236}">
                  <a16:creationId xmlns:a16="http://schemas.microsoft.com/office/drawing/2014/main" xmlns="" id="{0361ED02-8014-FCA8-1225-BE1FA0FE274F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" name="グループ化 102">
            <a:extLst>
              <a:ext uri="{FF2B5EF4-FFF2-40B4-BE49-F238E27FC236}">
                <a16:creationId xmlns:a16="http://schemas.microsoft.com/office/drawing/2014/main" xmlns="" id="{559F2624-BAF9-D060-8ABF-EB594F904F0D}"/>
              </a:ext>
            </a:extLst>
          </p:cNvPr>
          <p:cNvGrpSpPr/>
          <p:nvPr/>
        </p:nvGrpSpPr>
        <p:grpSpPr>
          <a:xfrm rot="10800000">
            <a:off x="6347915" y="2839547"/>
            <a:ext cx="167794" cy="190790"/>
            <a:chOff x="9818032" y="6128939"/>
            <a:chExt cx="186434" cy="211985"/>
          </a:xfrm>
          <a:noFill/>
        </p:grpSpPr>
        <p:sp>
          <p:nvSpPr>
            <p:cNvPr id="104" name="四角形: 角を丸くする 103">
              <a:extLst>
                <a:ext uri="{FF2B5EF4-FFF2-40B4-BE49-F238E27FC236}">
                  <a16:creationId xmlns:a16="http://schemas.microsoft.com/office/drawing/2014/main" xmlns="" id="{660EBDD9-6825-318F-7069-452DCAF01872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105" name="直線コネクタ 104">
              <a:extLst>
                <a:ext uri="{FF2B5EF4-FFF2-40B4-BE49-F238E27FC236}">
                  <a16:creationId xmlns:a16="http://schemas.microsoft.com/office/drawing/2014/main" xmlns="" id="{C7351110-07A0-7FBB-EB65-0C4769D49A98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" name="グループ化 105">
            <a:extLst>
              <a:ext uri="{FF2B5EF4-FFF2-40B4-BE49-F238E27FC236}">
                <a16:creationId xmlns:a16="http://schemas.microsoft.com/office/drawing/2014/main" xmlns="" id="{72B5D95A-6C5E-4E58-E236-71FD82D339E4}"/>
              </a:ext>
            </a:extLst>
          </p:cNvPr>
          <p:cNvGrpSpPr/>
          <p:nvPr/>
        </p:nvGrpSpPr>
        <p:grpSpPr>
          <a:xfrm rot="10800000">
            <a:off x="5937521" y="3268330"/>
            <a:ext cx="167794" cy="190790"/>
            <a:chOff x="9818032" y="6128939"/>
            <a:chExt cx="186434" cy="211985"/>
          </a:xfrm>
          <a:noFill/>
        </p:grpSpPr>
        <p:sp>
          <p:nvSpPr>
            <p:cNvPr id="107" name="四角形: 角を丸くする 106">
              <a:extLst>
                <a:ext uri="{FF2B5EF4-FFF2-40B4-BE49-F238E27FC236}">
                  <a16:creationId xmlns:a16="http://schemas.microsoft.com/office/drawing/2014/main" xmlns="" id="{67F59F72-B8D2-B3E1-6A58-C13A6F7C6CD1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108" name="直線コネクタ 107">
              <a:extLst>
                <a:ext uri="{FF2B5EF4-FFF2-40B4-BE49-F238E27FC236}">
                  <a16:creationId xmlns:a16="http://schemas.microsoft.com/office/drawing/2014/main" xmlns="" id="{65F8B228-E69C-1076-A9CE-B414FCD771AF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9" name="グループ化 108">
            <a:extLst>
              <a:ext uri="{FF2B5EF4-FFF2-40B4-BE49-F238E27FC236}">
                <a16:creationId xmlns:a16="http://schemas.microsoft.com/office/drawing/2014/main" xmlns="" id="{F02E223A-A6F2-ED0A-8A5B-6006C5CEFEE5}"/>
              </a:ext>
            </a:extLst>
          </p:cNvPr>
          <p:cNvGrpSpPr/>
          <p:nvPr/>
        </p:nvGrpSpPr>
        <p:grpSpPr>
          <a:xfrm rot="10800000">
            <a:off x="6150939" y="3268330"/>
            <a:ext cx="167794" cy="190790"/>
            <a:chOff x="9818032" y="6128939"/>
            <a:chExt cx="186434" cy="211985"/>
          </a:xfrm>
          <a:noFill/>
        </p:grpSpPr>
        <p:sp>
          <p:nvSpPr>
            <p:cNvPr id="110" name="四角形: 角を丸くする 109">
              <a:extLst>
                <a:ext uri="{FF2B5EF4-FFF2-40B4-BE49-F238E27FC236}">
                  <a16:creationId xmlns:a16="http://schemas.microsoft.com/office/drawing/2014/main" xmlns="" id="{1A2C939F-6A1B-8597-230A-A03E0D2DDC11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111" name="直線コネクタ 110">
              <a:extLst>
                <a:ext uri="{FF2B5EF4-FFF2-40B4-BE49-F238E27FC236}">
                  <a16:creationId xmlns:a16="http://schemas.microsoft.com/office/drawing/2014/main" xmlns="" id="{2E1DFA89-8133-8691-694E-8CEF344C224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" name="グループ化 111">
            <a:extLst>
              <a:ext uri="{FF2B5EF4-FFF2-40B4-BE49-F238E27FC236}">
                <a16:creationId xmlns:a16="http://schemas.microsoft.com/office/drawing/2014/main" xmlns="" id="{2D8F6DD6-75F7-30D5-CD5F-83C9D66E6A5A}"/>
              </a:ext>
            </a:extLst>
          </p:cNvPr>
          <p:cNvGrpSpPr/>
          <p:nvPr/>
        </p:nvGrpSpPr>
        <p:grpSpPr>
          <a:xfrm rot="10800000">
            <a:off x="6361233" y="3268330"/>
            <a:ext cx="167794" cy="190790"/>
            <a:chOff x="9818032" y="6128939"/>
            <a:chExt cx="186434" cy="211985"/>
          </a:xfrm>
          <a:noFill/>
        </p:grpSpPr>
        <p:sp>
          <p:nvSpPr>
            <p:cNvPr id="113" name="四角形: 角を丸くする 112">
              <a:extLst>
                <a:ext uri="{FF2B5EF4-FFF2-40B4-BE49-F238E27FC236}">
                  <a16:creationId xmlns:a16="http://schemas.microsoft.com/office/drawing/2014/main" xmlns="" id="{04D2F4D4-CAD0-46EE-4573-09DA5368D84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114" name="直線コネクタ 113">
              <a:extLst>
                <a:ext uri="{FF2B5EF4-FFF2-40B4-BE49-F238E27FC236}">
                  <a16:creationId xmlns:a16="http://schemas.microsoft.com/office/drawing/2014/main" xmlns="" id="{26679842-6E14-164F-542A-12599709E8FD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6" name="Google Shape;930;p1">
            <a:extLst>
              <a:ext uri="{FF2B5EF4-FFF2-40B4-BE49-F238E27FC236}">
                <a16:creationId xmlns:a16="http://schemas.microsoft.com/office/drawing/2014/main" xmlns="" id="{6FAD1415-D772-ACDE-3AB7-BD86D7A07D64}"/>
              </a:ext>
            </a:extLst>
          </p:cNvPr>
          <p:cNvSpPr/>
          <p:nvPr/>
        </p:nvSpPr>
        <p:spPr>
          <a:xfrm rot="16200000">
            <a:off x="6980143" y="1553852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930;p1">
            <a:extLst>
              <a:ext uri="{FF2B5EF4-FFF2-40B4-BE49-F238E27FC236}">
                <a16:creationId xmlns:a16="http://schemas.microsoft.com/office/drawing/2014/main" xmlns="" id="{2EC8D928-402A-B939-86DE-5A11A01622A5}"/>
              </a:ext>
            </a:extLst>
          </p:cNvPr>
          <p:cNvSpPr/>
          <p:nvPr/>
        </p:nvSpPr>
        <p:spPr>
          <a:xfrm rot="16200000">
            <a:off x="6980142" y="2019038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930;p1">
            <a:extLst>
              <a:ext uri="{FF2B5EF4-FFF2-40B4-BE49-F238E27FC236}">
                <a16:creationId xmlns:a16="http://schemas.microsoft.com/office/drawing/2014/main" xmlns="" id="{4D7F6266-7968-B0D4-8DC9-879177377DB6}"/>
              </a:ext>
            </a:extLst>
          </p:cNvPr>
          <p:cNvSpPr/>
          <p:nvPr/>
        </p:nvSpPr>
        <p:spPr>
          <a:xfrm rot="16200000">
            <a:off x="6980141" y="2458559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930;p1">
            <a:extLst>
              <a:ext uri="{FF2B5EF4-FFF2-40B4-BE49-F238E27FC236}">
                <a16:creationId xmlns:a16="http://schemas.microsoft.com/office/drawing/2014/main" xmlns="" id="{9D31E42E-25EF-5563-0B2B-3C0ED982A67C}"/>
              </a:ext>
            </a:extLst>
          </p:cNvPr>
          <p:cNvSpPr/>
          <p:nvPr/>
        </p:nvSpPr>
        <p:spPr>
          <a:xfrm rot="16200000">
            <a:off x="6980141" y="2908322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13" name="グループ化 512">
            <a:extLst>
              <a:ext uri="{FF2B5EF4-FFF2-40B4-BE49-F238E27FC236}">
                <a16:creationId xmlns:a16="http://schemas.microsoft.com/office/drawing/2014/main" xmlns="" id="{688F5C68-16CB-46FB-BE65-90F08844EB98}"/>
              </a:ext>
            </a:extLst>
          </p:cNvPr>
          <p:cNvGrpSpPr/>
          <p:nvPr/>
        </p:nvGrpSpPr>
        <p:grpSpPr>
          <a:xfrm rot="10800000">
            <a:off x="6777817" y="1895505"/>
            <a:ext cx="167794" cy="190790"/>
            <a:chOff x="9818032" y="6128939"/>
            <a:chExt cx="186434" cy="211985"/>
          </a:xfrm>
          <a:noFill/>
        </p:grpSpPr>
        <p:sp>
          <p:nvSpPr>
            <p:cNvPr id="514" name="四角形: 角を丸くする 513">
              <a:extLst>
                <a:ext uri="{FF2B5EF4-FFF2-40B4-BE49-F238E27FC236}">
                  <a16:creationId xmlns:a16="http://schemas.microsoft.com/office/drawing/2014/main" xmlns="" id="{4CD34BBC-4B41-AE13-288F-3056C486900D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15" name="直線コネクタ 514">
              <a:extLst>
                <a:ext uri="{FF2B5EF4-FFF2-40B4-BE49-F238E27FC236}">
                  <a16:creationId xmlns:a16="http://schemas.microsoft.com/office/drawing/2014/main" xmlns="" id="{EE399945-E115-4155-3C34-1C2C8A117D0D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6" name="グループ化 515">
            <a:extLst>
              <a:ext uri="{FF2B5EF4-FFF2-40B4-BE49-F238E27FC236}">
                <a16:creationId xmlns:a16="http://schemas.microsoft.com/office/drawing/2014/main" xmlns="" id="{3274BF23-4102-A8DE-6DDB-482A7207A9D3}"/>
              </a:ext>
            </a:extLst>
          </p:cNvPr>
          <p:cNvGrpSpPr/>
          <p:nvPr/>
        </p:nvGrpSpPr>
        <p:grpSpPr>
          <a:xfrm rot="10800000">
            <a:off x="6991235" y="1895505"/>
            <a:ext cx="167794" cy="190790"/>
            <a:chOff x="9818032" y="6128939"/>
            <a:chExt cx="186434" cy="211985"/>
          </a:xfrm>
          <a:noFill/>
        </p:grpSpPr>
        <p:sp>
          <p:nvSpPr>
            <p:cNvPr id="517" name="四角形: 角を丸くする 516">
              <a:extLst>
                <a:ext uri="{FF2B5EF4-FFF2-40B4-BE49-F238E27FC236}">
                  <a16:creationId xmlns:a16="http://schemas.microsoft.com/office/drawing/2014/main" xmlns="" id="{8EA7559E-CAA3-5393-C307-936C8E31765F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18" name="直線コネクタ 517">
              <a:extLst>
                <a:ext uri="{FF2B5EF4-FFF2-40B4-BE49-F238E27FC236}">
                  <a16:creationId xmlns:a16="http://schemas.microsoft.com/office/drawing/2014/main" xmlns="" id="{BD14BCB3-570A-5316-DD83-E6051EA7F869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9" name="グループ化 518">
            <a:extLst>
              <a:ext uri="{FF2B5EF4-FFF2-40B4-BE49-F238E27FC236}">
                <a16:creationId xmlns:a16="http://schemas.microsoft.com/office/drawing/2014/main" xmlns="" id="{DDB8E8B9-68B2-00AD-470C-62E8ADFE3E0E}"/>
              </a:ext>
            </a:extLst>
          </p:cNvPr>
          <p:cNvGrpSpPr/>
          <p:nvPr/>
        </p:nvGrpSpPr>
        <p:grpSpPr>
          <a:xfrm rot="10800000">
            <a:off x="7201529" y="1895505"/>
            <a:ext cx="167794" cy="190790"/>
            <a:chOff x="9818032" y="6128939"/>
            <a:chExt cx="186434" cy="211985"/>
          </a:xfrm>
          <a:noFill/>
        </p:grpSpPr>
        <p:sp>
          <p:nvSpPr>
            <p:cNvPr id="520" name="四角形: 角を丸くする 519">
              <a:extLst>
                <a:ext uri="{FF2B5EF4-FFF2-40B4-BE49-F238E27FC236}">
                  <a16:creationId xmlns:a16="http://schemas.microsoft.com/office/drawing/2014/main" xmlns="" id="{BEF53181-CA53-7783-1BF2-7A16419581AA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21" name="直線コネクタ 520">
              <a:extLst>
                <a:ext uri="{FF2B5EF4-FFF2-40B4-BE49-F238E27FC236}">
                  <a16:creationId xmlns:a16="http://schemas.microsoft.com/office/drawing/2014/main" xmlns="" id="{91045591-BC06-DD3D-FDAF-C67B842E92EB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7" name="グループ化 526">
            <a:extLst>
              <a:ext uri="{FF2B5EF4-FFF2-40B4-BE49-F238E27FC236}">
                <a16:creationId xmlns:a16="http://schemas.microsoft.com/office/drawing/2014/main" xmlns="" id="{FD26DAE6-350B-D349-BF46-EB7B304EB0BC}"/>
              </a:ext>
            </a:extLst>
          </p:cNvPr>
          <p:cNvGrpSpPr/>
          <p:nvPr/>
        </p:nvGrpSpPr>
        <p:grpSpPr>
          <a:xfrm rot="10800000">
            <a:off x="6781649" y="2369479"/>
            <a:ext cx="167794" cy="190790"/>
            <a:chOff x="9818032" y="6128939"/>
            <a:chExt cx="186434" cy="211985"/>
          </a:xfrm>
          <a:noFill/>
        </p:grpSpPr>
        <p:sp>
          <p:nvSpPr>
            <p:cNvPr id="528" name="四角形: 角を丸くする 527">
              <a:extLst>
                <a:ext uri="{FF2B5EF4-FFF2-40B4-BE49-F238E27FC236}">
                  <a16:creationId xmlns:a16="http://schemas.microsoft.com/office/drawing/2014/main" xmlns="" id="{1105A826-0E17-3180-A644-8A4AB755B55E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29" name="直線コネクタ 528">
              <a:extLst>
                <a:ext uri="{FF2B5EF4-FFF2-40B4-BE49-F238E27FC236}">
                  <a16:creationId xmlns:a16="http://schemas.microsoft.com/office/drawing/2014/main" xmlns="" id="{CAC12624-D869-7D6B-EA1C-71D786797BC2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0" name="グループ化 529">
            <a:extLst>
              <a:ext uri="{FF2B5EF4-FFF2-40B4-BE49-F238E27FC236}">
                <a16:creationId xmlns:a16="http://schemas.microsoft.com/office/drawing/2014/main" xmlns="" id="{A15AFCBA-5537-E7B2-3DD0-6BE726673959}"/>
              </a:ext>
            </a:extLst>
          </p:cNvPr>
          <p:cNvGrpSpPr/>
          <p:nvPr/>
        </p:nvGrpSpPr>
        <p:grpSpPr>
          <a:xfrm rot="10800000">
            <a:off x="6995067" y="2369479"/>
            <a:ext cx="167794" cy="190790"/>
            <a:chOff x="9818032" y="6128939"/>
            <a:chExt cx="186434" cy="211985"/>
          </a:xfrm>
          <a:noFill/>
        </p:grpSpPr>
        <p:sp>
          <p:nvSpPr>
            <p:cNvPr id="531" name="四角形: 角を丸くする 530">
              <a:extLst>
                <a:ext uri="{FF2B5EF4-FFF2-40B4-BE49-F238E27FC236}">
                  <a16:creationId xmlns:a16="http://schemas.microsoft.com/office/drawing/2014/main" xmlns="" id="{7168D3BB-684F-C02B-99E4-235CD08A77FA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32" name="直線コネクタ 531">
              <a:extLst>
                <a:ext uri="{FF2B5EF4-FFF2-40B4-BE49-F238E27FC236}">
                  <a16:creationId xmlns:a16="http://schemas.microsoft.com/office/drawing/2014/main" xmlns="" id="{F6AEE7DF-DAF0-B180-A482-B1E26F3F0645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3" name="グループ化 532">
            <a:extLst>
              <a:ext uri="{FF2B5EF4-FFF2-40B4-BE49-F238E27FC236}">
                <a16:creationId xmlns:a16="http://schemas.microsoft.com/office/drawing/2014/main" xmlns="" id="{56ABE312-60E5-C4D6-0314-1266BD15063A}"/>
              </a:ext>
            </a:extLst>
          </p:cNvPr>
          <p:cNvGrpSpPr/>
          <p:nvPr/>
        </p:nvGrpSpPr>
        <p:grpSpPr>
          <a:xfrm rot="10800000">
            <a:off x="7205361" y="2369479"/>
            <a:ext cx="167794" cy="190790"/>
            <a:chOff x="9818032" y="6128939"/>
            <a:chExt cx="186434" cy="211985"/>
          </a:xfrm>
          <a:noFill/>
        </p:grpSpPr>
        <p:sp>
          <p:nvSpPr>
            <p:cNvPr id="534" name="四角形: 角を丸くする 533">
              <a:extLst>
                <a:ext uri="{FF2B5EF4-FFF2-40B4-BE49-F238E27FC236}">
                  <a16:creationId xmlns:a16="http://schemas.microsoft.com/office/drawing/2014/main" xmlns="" id="{8B445244-6A05-9D2F-FE20-49EE2F3B40B6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35" name="直線コネクタ 534">
              <a:extLst>
                <a:ext uri="{FF2B5EF4-FFF2-40B4-BE49-F238E27FC236}">
                  <a16:creationId xmlns:a16="http://schemas.microsoft.com/office/drawing/2014/main" xmlns="" id="{89DD3296-5F61-0E62-B66A-3859BFB4C4E3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6" name="グループ化 535">
            <a:extLst>
              <a:ext uri="{FF2B5EF4-FFF2-40B4-BE49-F238E27FC236}">
                <a16:creationId xmlns:a16="http://schemas.microsoft.com/office/drawing/2014/main" xmlns="" id="{DF63841B-2D3C-5D13-BC8F-1B87C0D2ED25}"/>
              </a:ext>
            </a:extLst>
          </p:cNvPr>
          <p:cNvGrpSpPr/>
          <p:nvPr/>
        </p:nvGrpSpPr>
        <p:grpSpPr>
          <a:xfrm rot="10800000">
            <a:off x="6794967" y="2798262"/>
            <a:ext cx="167794" cy="190790"/>
            <a:chOff x="9818032" y="6128939"/>
            <a:chExt cx="186434" cy="211985"/>
          </a:xfrm>
          <a:noFill/>
        </p:grpSpPr>
        <p:sp>
          <p:nvSpPr>
            <p:cNvPr id="537" name="四角形: 角を丸くする 536">
              <a:extLst>
                <a:ext uri="{FF2B5EF4-FFF2-40B4-BE49-F238E27FC236}">
                  <a16:creationId xmlns:a16="http://schemas.microsoft.com/office/drawing/2014/main" xmlns="" id="{96B29535-13A0-30A7-7FB6-4B777489F849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38" name="直線コネクタ 537">
              <a:extLst>
                <a:ext uri="{FF2B5EF4-FFF2-40B4-BE49-F238E27FC236}">
                  <a16:creationId xmlns:a16="http://schemas.microsoft.com/office/drawing/2014/main" xmlns="" id="{83A1E6BE-E42A-7963-87E4-263A533BA7F2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9" name="グループ化 538">
            <a:extLst>
              <a:ext uri="{FF2B5EF4-FFF2-40B4-BE49-F238E27FC236}">
                <a16:creationId xmlns:a16="http://schemas.microsoft.com/office/drawing/2014/main" xmlns="" id="{30EF6D86-8CE9-6D4B-2FFD-6A0F0DB769D4}"/>
              </a:ext>
            </a:extLst>
          </p:cNvPr>
          <p:cNvGrpSpPr/>
          <p:nvPr/>
        </p:nvGrpSpPr>
        <p:grpSpPr>
          <a:xfrm rot="10800000">
            <a:off x="7008385" y="2798262"/>
            <a:ext cx="167794" cy="190790"/>
            <a:chOff x="9818032" y="6128939"/>
            <a:chExt cx="186434" cy="211985"/>
          </a:xfrm>
          <a:noFill/>
        </p:grpSpPr>
        <p:sp>
          <p:nvSpPr>
            <p:cNvPr id="540" name="四角形: 角を丸くする 539">
              <a:extLst>
                <a:ext uri="{FF2B5EF4-FFF2-40B4-BE49-F238E27FC236}">
                  <a16:creationId xmlns:a16="http://schemas.microsoft.com/office/drawing/2014/main" xmlns="" id="{382048AE-303A-D27D-75F4-84FDD56C7656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41" name="直線コネクタ 540">
              <a:extLst>
                <a:ext uri="{FF2B5EF4-FFF2-40B4-BE49-F238E27FC236}">
                  <a16:creationId xmlns:a16="http://schemas.microsoft.com/office/drawing/2014/main" xmlns="" id="{F19850D5-8DED-B519-662B-FF68A53233B2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2" name="グループ化 541">
            <a:extLst>
              <a:ext uri="{FF2B5EF4-FFF2-40B4-BE49-F238E27FC236}">
                <a16:creationId xmlns:a16="http://schemas.microsoft.com/office/drawing/2014/main" xmlns="" id="{070E0C0C-C9AA-7798-BECB-5AF2C3555042}"/>
              </a:ext>
            </a:extLst>
          </p:cNvPr>
          <p:cNvGrpSpPr/>
          <p:nvPr/>
        </p:nvGrpSpPr>
        <p:grpSpPr>
          <a:xfrm rot="10800000">
            <a:off x="7218679" y="2798262"/>
            <a:ext cx="167794" cy="190790"/>
            <a:chOff x="9818032" y="6128939"/>
            <a:chExt cx="186434" cy="211985"/>
          </a:xfrm>
          <a:noFill/>
        </p:grpSpPr>
        <p:sp>
          <p:nvSpPr>
            <p:cNvPr id="543" name="四角形: 角を丸くする 542">
              <a:extLst>
                <a:ext uri="{FF2B5EF4-FFF2-40B4-BE49-F238E27FC236}">
                  <a16:creationId xmlns:a16="http://schemas.microsoft.com/office/drawing/2014/main" xmlns="" id="{43197B90-D2F6-435A-C800-70EF9D17EB8E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44" name="直線コネクタ 543">
              <a:extLst>
                <a:ext uri="{FF2B5EF4-FFF2-40B4-BE49-F238E27FC236}">
                  <a16:creationId xmlns:a16="http://schemas.microsoft.com/office/drawing/2014/main" xmlns="" id="{83DCF7D5-F0C0-D96B-491C-575A8DCD8F1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5" name="グループ化 544">
            <a:extLst>
              <a:ext uri="{FF2B5EF4-FFF2-40B4-BE49-F238E27FC236}">
                <a16:creationId xmlns:a16="http://schemas.microsoft.com/office/drawing/2014/main" xmlns="" id="{E51D43EA-C921-6A39-D5FD-5514C3C23A3F}"/>
              </a:ext>
            </a:extLst>
          </p:cNvPr>
          <p:cNvGrpSpPr/>
          <p:nvPr/>
        </p:nvGrpSpPr>
        <p:grpSpPr>
          <a:xfrm rot="10800000">
            <a:off x="6794967" y="3254837"/>
            <a:ext cx="167794" cy="190790"/>
            <a:chOff x="9818032" y="6128939"/>
            <a:chExt cx="186434" cy="211985"/>
          </a:xfrm>
          <a:noFill/>
        </p:grpSpPr>
        <p:sp>
          <p:nvSpPr>
            <p:cNvPr id="546" name="四角形: 角を丸くする 545">
              <a:extLst>
                <a:ext uri="{FF2B5EF4-FFF2-40B4-BE49-F238E27FC236}">
                  <a16:creationId xmlns:a16="http://schemas.microsoft.com/office/drawing/2014/main" xmlns="" id="{BA5134E4-08D1-D338-D692-837010CAC79E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47" name="直線コネクタ 546">
              <a:extLst>
                <a:ext uri="{FF2B5EF4-FFF2-40B4-BE49-F238E27FC236}">
                  <a16:creationId xmlns:a16="http://schemas.microsoft.com/office/drawing/2014/main" xmlns="" id="{8D6C3FB6-CF3F-A072-F95C-5FCC2AB2362B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8" name="グループ化 547">
            <a:extLst>
              <a:ext uri="{FF2B5EF4-FFF2-40B4-BE49-F238E27FC236}">
                <a16:creationId xmlns:a16="http://schemas.microsoft.com/office/drawing/2014/main" xmlns="" id="{52CD3A08-9950-3A28-129B-11356AB1D2C9}"/>
              </a:ext>
            </a:extLst>
          </p:cNvPr>
          <p:cNvGrpSpPr/>
          <p:nvPr/>
        </p:nvGrpSpPr>
        <p:grpSpPr>
          <a:xfrm rot="10800000">
            <a:off x="7008385" y="3254837"/>
            <a:ext cx="167794" cy="190790"/>
            <a:chOff x="9818032" y="6128939"/>
            <a:chExt cx="186434" cy="211985"/>
          </a:xfrm>
          <a:noFill/>
        </p:grpSpPr>
        <p:sp>
          <p:nvSpPr>
            <p:cNvPr id="549" name="四角形: 角を丸くする 548">
              <a:extLst>
                <a:ext uri="{FF2B5EF4-FFF2-40B4-BE49-F238E27FC236}">
                  <a16:creationId xmlns:a16="http://schemas.microsoft.com/office/drawing/2014/main" xmlns="" id="{62190055-18EC-F3ED-9B2F-12AA05BD1AAE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50" name="直線コネクタ 549">
              <a:extLst>
                <a:ext uri="{FF2B5EF4-FFF2-40B4-BE49-F238E27FC236}">
                  <a16:creationId xmlns:a16="http://schemas.microsoft.com/office/drawing/2014/main" xmlns="" id="{280AC0E9-1102-A90C-9816-3C71FA16E5BC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1" name="グループ化 550">
            <a:extLst>
              <a:ext uri="{FF2B5EF4-FFF2-40B4-BE49-F238E27FC236}">
                <a16:creationId xmlns:a16="http://schemas.microsoft.com/office/drawing/2014/main" xmlns="" id="{D9C7402D-74DB-23B0-CCF3-27B9B8A23C0F}"/>
              </a:ext>
            </a:extLst>
          </p:cNvPr>
          <p:cNvGrpSpPr/>
          <p:nvPr/>
        </p:nvGrpSpPr>
        <p:grpSpPr>
          <a:xfrm rot="10800000">
            <a:off x="7218679" y="3254837"/>
            <a:ext cx="167794" cy="190790"/>
            <a:chOff x="9818032" y="6128939"/>
            <a:chExt cx="186434" cy="211985"/>
          </a:xfrm>
          <a:noFill/>
        </p:grpSpPr>
        <p:sp>
          <p:nvSpPr>
            <p:cNvPr id="552" name="四角形: 角を丸くする 551">
              <a:extLst>
                <a:ext uri="{FF2B5EF4-FFF2-40B4-BE49-F238E27FC236}">
                  <a16:creationId xmlns:a16="http://schemas.microsoft.com/office/drawing/2014/main" xmlns="" id="{C37D599D-47E1-04C0-DFD2-1D68E28F5B39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53" name="直線コネクタ 552">
              <a:extLst>
                <a:ext uri="{FF2B5EF4-FFF2-40B4-BE49-F238E27FC236}">
                  <a16:creationId xmlns:a16="http://schemas.microsoft.com/office/drawing/2014/main" xmlns="" id="{9457E96E-DA88-AEF6-DE6D-5584743F0DC1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4" name="Google Shape;930;p1">
            <a:extLst>
              <a:ext uri="{FF2B5EF4-FFF2-40B4-BE49-F238E27FC236}">
                <a16:creationId xmlns:a16="http://schemas.microsoft.com/office/drawing/2014/main" xmlns="" id="{68D0F744-017F-F499-E0CA-2696180E6375}"/>
              </a:ext>
            </a:extLst>
          </p:cNvPr>
          <p:cNvSpPr/>
          <p:nvPr/>
        </p:nvSpPr>
        <p:spPr>
          <a:xfrm rot="16200000">
            <a:off x="5327617" y="1565622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5" name="Google Shape;930;p1">
            <a:extLst>
              <a:ext uri="{FF2B5EF4-FFF2-40B4-BE49-F238E27FC236}">
                <a16:creationId xmlns:a16="http://schemas.microsoft.com/office/drawing/2014/main" xmlns="" id="{48A4C6EE-48B5-8C28-0343-E1906A01165D}"/>
              </a:ext>
            </a:extLst>
          </p:cNvPr>
          <p:cNvSpPr/>
          <p:nvPr/>
        </p:nvSpPr>
        <p:spPr>
          <a:xfrm rot="16200000">
            <a:off x="5327617" y="2044195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6" name="Google Shape;930;p1">
            <a:extLst>
              <a:ext uri="{FF2B5EF4-FFF2-40B4-BE49-F238E27FC236}">
                <a16:creationId xmlns:a16="http://schemas.microsoft.com/office/drawing/2014/main" xmlns="" id="{656A769C-6AD7-60E3-5263-D510AB312580}"/>
              </a:ext>
            </a:extLst>
          </p:cNvPr>
          <p:cNvSpPr/>
          <p:nvPr/>
        </p:nvSpPr>
        <p:spPr>
          <a:xfrm rot="16200000">
            <a:off x="5327616" y="2509381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57" name="グループ化 556">
            <a:extLst>
              <a:ext uri="{FF2B5EF4-FFF2-40B4-BE49-F238E27FC236}">
                <a16:creationId xmlns:a16="http://schemas.microsoft.com/office/drawing/2014/main" xmlns="" id="{665AC0ED-C260-7939-0291-C072BDBB573B}"/>
              </a:ext>
            </a:extLst>
          </p:cNvPr>
          <p:cNvGrpSpPr/>
          <p:nvPr/>
        </p:nvGrpSpPr>
        <p:grpSpPr>
          <a:xfrm rot="10800000">
            <a:off x="5136012" y="1912137"/>
            <a:ext cx="167794" cy="190790"/>
            <a:chOff x="9818032" y="6128939"/>
            <a:chExt cx="186434" cy="211985"/>
          </a:xfrm>
          <a:noFill/>
        </p:grpSpPr>
        <p:sp>
          <p:nvSpPr>
            <p:cNvPr id="558" name="四角形: 角を丸くする 557">
              <a:extLst>
                <a:ext uri="{FF2B5EF4-FFF2-40B4-BE49-F238E27FC236}">
                  <a16:creationId xmlns:a16="http://schemas.microsoft.com/office/drawing/2014/main" xmlns="" id="{29E369B4-C9FB-A664-1D23-39E1B62A74AF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59" name="直線コネクタ 558">
              <a:extLst>
                <a:ext uri="{FF2B5EF4-FFF2-40B4-BE49-F238E27FC236}">
                  <a16:creationId xmlns:a16="http://schemas.microsoft.com/office/drawing/2014/main" xmlns="" id="{5DB74CB6-38D9-91A3-FDFD-C5833A5A8807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0" name="グループ化 559">
            <a:extLst>
              <a:ext uri="{FF2B5EF4-FFF2-40B4-BE49-F238E27FC236}">
                <a16:creationId xmlns:a16="http://schemas.microsoft.com/office/drawing/2014/main" xmlns="" id="{82C99257-C596-0AD9-091C-869BD38B73E2}"/>
              </a:ext>
            </a:extLst>
          </p:cNvPr>
          <p:cNvGrpSpPr/>
          <p:nvPr/>
        </p:nvGrpSpPr>
        <p:grpSpPr>
          <a:xfrm rot="10800000">
            <a:off x="5349430" y="1912137"/>
            <a:ext cx="167794" cy="190790"/>
            <a:chOff x="9818032" y="6128939"/>
            <a:chExt cx="186434" cy="211985"/>
          </a:xfrm>
          <a:noFill/>
        </p:grpSpPr>
        <p:sp>
          <p:nvSpPr>
            <p:cNvPr id="561" name="四角形: 角を丸くする 560">
              <a:extLst>
                <a:ext uri="{FF2B5EF4-FFF2-40B4-BE49-F238E27FC236}">
                  <a16:creationId xmlns:a16="http://schemas.microsoft.com/office/drawing/2014/main" xmlns="" id="{56B250D3-DD15-1D91-029E-E214C92A814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62" name="直線コネクタ 561">
              <a:extLst>
                <a:ext uri="{FF2B5EF4-FFF2-40B4-BE49-F238E27FC236}">
                  <a16:creationId xmlns:a16="http://schemas.microsoft.com/office/drawing/2014/main" xmlns="" id="{1248FE87-BF65-B696-92CE-A5FB838DF079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3" name="グループ化 562">
            <a:extLst>
              <a:ext uri="{FF2B5EF4-FFF2-40B4-BE49-F238E27FC236}">
                <a16:creationId xmlns:a16="http://schemas.microsoft.com/office/drawing/2014/main" xmlns="" id="{53736AF3-3B1F-50D9-A8DF-D3812CE8DA00}"/>
              </a:ext>
            </a:extLst>
          </p:cNvPr>
          <p:cNvGrpSpPr/>
          <p:nvPr/>
        </p:nvGrpSpPr>
        <p:grpSpPr>
          <a:xfrm rot="10800000">
            <a:off x="5559724" y="1912137"/>
            <a:ext cx="167794" cy="190790"/>
            <a:chOff x="9818032" y="6128939"/>
            <a:chExt cx="186434" cy="211985"/>
          </a:xfrm>
          <a:noFill/>
        </p:grpSpPr>
        <p:sp>
          <p:nvSpPr>
            <p:cNvPr id="564" name="四角形: 角を丸くする 563">
              <a:extLst>
                <a:ext uri="{FF2B5EF4-FFF2-40B4-BE49-F238E27FC236}">
                  <a16:creationId xmlns:a16="http://schemas.microsoft.com/office/drawing/2014/main" xmlns="" id="{D2155888-9275-18C7-68BE-12CE294395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65" name="直線コネクタ 564">
              <a:extLst>
                <a:ext uri="{FF2B5EF4-FFF2-40B4-BE49-F238E27FC236}">
                  <a16:creationId xmlns:a16="http://schemas.microsoft.com/office/drawing/2014/main" xmlns="" id="{49157C9C-4C81-0898-C07C-BC4BB0B45E4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6" name="グループ化 565">
            <a:extLst>
              <a:ext uri="{FF2B5EF4-FFF2-40B4-BE49-F238E27FC236}">
                <a16:creationId xmlns:a16="http://schemas.microsoft.com/office/drawing/2014/main" xmlns="" id="{4E5B281D-94EC-D617-375F-920938276E93}"/>
              </a:ext>
            </a:extLst>
          </p:cNvPr>
          <p:cNvGrpSpPr/>
          <p:nvPr/>
        </p:nvGrpSpPr>
        <p:grpSpPr>
          <a:xfrm rot="10800000">
            <a:off x="5125291" y="2385848"/>
            <a:ext cx="167794" cy="190790"/>
            <a:chOff x="9818032" y="6128939"/>
            <a:chExt cx="186434" cy="211985"/>
          </a:xfrm>
          <a:noFill/>
        </p:grpSpPr>
        <p:sp>
          <p:nvSpPr>
            <p:cNvPr id="567" name="四角形: 角を丸くする 566">
              <a:extLst>
                <a:ext uri="{FF2B5EF4-FFF2-40B4-BE49-F238E27FC236}">
                  <a16:creationId xmlns:a16="http://schemas.microsoft.com/office/drawing/2014/main" xmlns="" id="{0DA04B8B-96BB-39BE-BEA8-A49D4FF64C38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68" name="直線コネクタ 567">
              <a:extLst>
                <a:ext uri="{FF2B5EF4-FFF2-40B4-BE49-F238E27FC236}">
                  <a16:creationId xmlns:a16="http://schemas.microsoft.com/office/drawing/2014/main" xmlns="" id="{94279145-F852-33D7-5F8F-DF0B0D4D706A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9" name="グループ化 568">
            <a:extLst>
              <a:ext uri="{FF2B5EF4-FFF2-40B4-BE49-F238E27FC236}">
                <a16:creationId xmlns:a16="http://schemas.microsoft.com/office/drawing/2014/main" xmlns="" id="{32E0D97C-5AFA-5C95-435D-8C18E89285C0}"/>
              </a:ext>
            </a:extLst>
          </p:cNvPr>
          <p:cNvGrpSpPr/>
          <p:nvPr/>
        </p:nvGrpSpPr>
        <p:grpSpPr>
          <a:xfrm rot="10800000">
            <a:off x="5338709" y="2385848"/>
            <a:ext cx="167794" cy="190790"/>
            <a:chOff x="9818032" y="6128939"/>
            <a:chExt cx="186434" cy="211985"/>
          </a:xfrm>
          <a:noFill/>
        </p:grpSpPr>
        <p:sp>
          <p:nvSpPr>
            <p:cNvPr id="570" name="四角形: 角を丸くする 569">
              <a:extLst>
                <a:ext uri="{FF2B5EF4-FFF2-40B4-BE49-F238E27FC236}">
                  <a16:creationId xmlns:a16="http://schemas.microsoft.com/office/drawing/2014/main" xmlns="" id="{53B34CEA-710A-631C-9447-C6189844F412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71" name="直線コネクタ 570">
              <a:extLst>
                <a:ext uri="{FF2B5EF4-FFF2-40B4-BE49-F238E27FC236}">
                  <a16:creationId xmlns:a16="http://schemas.microsoft.com/office/drawing/2014/main" xmlns="" id="{E7E50B93-A97F-83A1-31D3-A83881C3B535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2" name="グループ化 571">
            <a:extLst>
              <a:ext uri="{FF2B5EF4-FFF2-40B4-BE49-F238E27FC236}">
                <a16:creationId xmlns:a16="http://schemas.microsoft.com/office/drawing/2014/main" xmlns="" id="{EA837A56-B26B-4CDC-D87F-B1B219270500}"/>
              </a:ext>
            </a:extLst>
          </p:cNvPr>
          <p:cNvGrpSpPr/>
          <p:nvPr/>
        </p:nvGrpSpPr>
        <p:grpSpPr>
          <a:xfrm rot="10800000">
            <a:off x="5549003" y="2385848"/>
            <a:ext cx="167794" cy="190790"/>
            <a:chOff x="9818032" y="6128939"/>
            <a:chExt cx="186434" cy="211985"/>
          </a:xfrm>
          <a:noFill/>
        </p:grpSpPr>
        <p:sp>
          <p:nvSpPr>
            <p:cNvPr id="573" name="四角形: 角を丸くする 572">
              <a:extLst>
                <a:ext uri="{FF2B5EF4-FFF2-40B4-BE49-F238E27FC236}">
                  <a16:creationId xmlns:a16="http://schemas.microsoft.com/office/drawing/2014/main" xmlns="" id="{6FA1BF59-66EF-1E7A-28CF-9BFBCFDC05AC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74" name="直線コネクタ 573">
              <a:extLst>
                <a:ext uri="{FF2B5EF4-FFF2-40B4-BE49-F238E27FC236}">
                  <a16:creationId xmlns:a16="http://schemas.microsoft.com/office/drawing/2014/main" xmlns="" id="{5839F18A-9EA6-DDC8-E371-5F04CFE5280D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5" name="グループ化 574">
            <a:extLst>
              <a:ext uri="{FF2B5EF4-FFF2-40B4-BE49-F238E27FC236}">
                <a16:creationId xmlns:a16="http://schemas.microsoft.com/office/drawing/2014/main" xmlns="" id="{4F879A13-155A-9A4C-5B9A-677CADEFA2DC}"/>
              </a:ext>
            </a:extLst>
          </p:cNvPr>
          <p:cNvGrpSpPr/>
          <p:nvPr/>
        </p:nvGrpSpPr>
        <p:grpSpPr>
          <a:xfrm rot="10800000">
            <a:off x="5129123" y="2859822"/>
            <a:ext cx="167794" cy="190790"/>
            <a:chOff x="9818032" y="6128939"/>
            <a:chExt cx="186434" cy="211985"/>
          </a:xfrm>
          <a:noFill/>
        </p:grpSpPr>
        <p:sp>
          <p:nvSpPr>
            <p:cNvPr id="576" name="四角形: 角を丸くする 575">
              <a:extLst>
                <a:ext uri="{FF2B5EF4-FFF2-40B4-BE49-F238E27FC236}">
                  <a16:creationId xmlns:a16="http://schemas.microsoft.com/office/drawing/2014/main" xmlns="" id="{0A70204A-4C4C-ECA1-D078-6E2C283A827D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77" name="直線コネクタ 576">
              <a:extLst>
                <a:ext uri="{FF2B5EF4-FFF2-40B4-BE49-F238E27FC236}">
                  <a16:creationId xmlns:a16="http://schemas.microsoft.com/office/drawing/2014/main" xmlns="" id="{311E9FF6-B38F-5E8D-ECED-71F865DF36D1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8" name="グループ化 577">
            <a:extLst>
              <a:ext uri="{FF2B5EF4-FFF2-40B4-BE49-F238E27FC236}">
                <a16:creationId xmlns:a16="http://schemas.microsoft.com/office/drawing/2014/main" xmlns="" id="{B28B2644-B7DF-7085-65BD-025EFA2AF529}"/>
              </a:ext>
            </a:extLst>
          </p:cNvPr>
          <p:cNvGrpSpPr/>
          <p:nvPr/>
        </p:nvGrpSpPr>
        <p:grpSpPr>
          <a:xfrm rot="10800000">
            <a:off x="5342541" y="2859822"/>
            <a:ext cx="167794" cy="190790"/>
            <a:chOff x="9818032" y="6128939"/>
            <a:chExt cx="186434" cy="211985"/>
          </a:xfrm>
          <a:noFill/>
        </p:grpSpPr>
        <p:sp>
          <p:nvSpPr>
            <p:cNvPr id="579" name="四角形: 角を丸くする 578">
              <a:extLst>
                <a:ext uri="{FF2B5EF4-FFF2-40B4-BE49-F238E27FC236}">
                  <a16:creationId xmlns:a16="http://schemas.microsoft.com/office/drawing/2014/main" xmlns="" id="{A188793F-69FF-DF7A-3C60-EBDBBC05156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80" name="直線コネクタ 579">
              <a:extLst>
                <a:ext uri="{FF2B5EF4-FFF2-40B4-BE49-F238E27FC236}">
                  <a16:creationId xmlns:a16="http://schemas.microsoft.com/office/drawing/2014/main" xmlns="" id="{BB87BD28-D87C-F23B-0601-9DC8AF60A124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1" name="グループ化 580">
            <a:extLst>
              <a:ext uri="{FF2B5EF4-FFF2-40B4-BE49-F238E27FC236}">
                <a16:creationId xmlns:a16="http://schemas.microsoft.com/office/drawing/2014/main" xmlns="" id="{8E5C1CAA-5F7B-4579-B6BB-1730BE2581B6}"/>
              </a:ext>
            </a:extLst>
          </p:cNvPr>
          <p:cNvGrpSpPr/>
          <p:nvPr/>
        </p:nvGrpSpPr>
        <p:grpSpPr>
          <a:xfrm rot="10800000">
            <a:off x="5552835" y="2859822"/>
            <a:ext cx="167794" cy="190790"/>
            <a:chOff x="9818032" y="6128939"/>
            <a:chExt cx="186434" cy="211985"/>
          </a:xfrm>
          <a:noFill/>
        </p:grpSpPr>
        <p:sp>
          <p:nvSpPr>
            <p:cNvPr id="582" name="四角形: 角を丸くする 581">
              <a:extLst>
                <a:ext uri="{FF2B5EF4-FFF2-40B4-BE49-F238E27FC236}">
                  <a16:creationId xmlns:a16="http://schemas.microsoft.com/office/drawing/2014/main" xmlns="" id="{9054A7D2-F0FD-A8E1-D415-C2CCC70FCD17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83" name="直線コネクタ 582">
              <a:extLst>
                <a:ext uri="{FF2B5EF4-FFF2-40B4-BE49-F238E27FC236}">
                  <a16:creationId xmlns:a16="http://schemas.microsoft.com/office/drawing/2014/main" xmlns="" id="{300EBBFC-4F41-997F-FDB0-ACE084983767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9" name="Google Shape;125;p7"/>
          <p:cNvGrpSpPr/>
          <p:nvPr/>
        </p:nvGrpSpPr>
        <p:grpSpPr>
          <a:xfrm rot="10800000">
            <a:off x="4960180" y="4809936"/>
            <a:ext cx="170860" cy="496554"/>
            <a:chOff x="7390562" y="3179388"/>
            <a:chExt cx="127347" cy="300138"/>
          </a:xfrm>
        </p:grpSpPr>
        <p:sp>
          <p:nvSpPr>
            <p:cNvPr id="290" name="Google Shape;126;p7"/>
            <p:cNvSpPr/>
            <p:nvPr/>
          </p:nvSpPr>
          <p:spPr>
            <a:xfrm rot="-5400000">
              <a:off x="7450928" y="3377429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127;p7"/>
            <p:cNvSpPr/>
            <p:nvPr/>
          </p:nvSpPr>
          <p:spPr>
            <a:xfrm rot="-5400000">
              <a:off x="7450927" y="3356733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128;p7"/>
            <p:cNvSpPr/>
            <p:nvPr/>
          </p:nvSpPr>
          <p:spPr>
            <a:xfrm rot="-5400000">
              <a:off x="7450928" y="3397476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3" name="Google Shape;129;p7"/>
            <p:cNvGrpSpPr/>
            <p:nvPr/>
          </p:nvGrpSpPr>
          <p:grpSpPr>
            <a:xfrm rot="-5400000">
              <a:off x="7304166" y="3265783"/>
              <a:ext cx="300138" cy="127347"/>
              <a:chOff x="3076576" y="4720429"/>
              <a:chExt cx="817982" cy="246221"/>
            </a:xfrm>
          </p:grpSpPr>
          <p:sp>
            <p:nvSpPr>
              <p:cNvPr id="294" name="Google Shape;130;p7"/>
              <p:cNvSpPr/>
              <p:nvPr/>
            </p:nvSpPr>
            <p:spPr>
              <a:xfrm>
                <a:off x="3076576" y="4720429"/>
                <a:ext cx="45720" cy="246221"/>
              </a:xfrm>
              <a:prstGeom prst="roundRect">
                <a:avLst>
                  <a:gd name="adj" fmla="val 16667"/>
                </a:avLst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" name="Google Shape;131;p7"/>
              <p:cNvSpPr/>
              <p:nvPr/>
            </p:nvSpPr>
            <p:spPr>
              <a:xfrm>
                <a:off x="3847282" y="4720429"/>
                <a:ext cx="45720" cy="246221"/>
              </a:xfrm>
              <a:prstGeom prst="roundRect">
                <a:avLst>
                  <a:gd name="adj" fmla="val 16667"/>
                </a:avLst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" name="Google Shape;132;p7"/>
              <p:cNvSpPr/>
              <p:nvPr/>
            </p:nvSpPr>
            <p:spPr>
              <a:xfrm rot="-5400000">
                <a:off x="3464151" y="4437680"/>
                <a:ext cx="47813" cy="813001"/>
              </a:xfrm>
              <a:prstGeom prst="rect">
                <a:avLst/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97" name="Google Shape;125;p7"/>
          <p:cNvGrpSpPr/>
          <p:nvPr/>
        </p:nvGrpSpPr>
        <p:grpSpPr>
          <a:xfrm rot="10800000">
            <a:off x="4960181" y="5320460"/>
            <a:ext cx="170860" cy="496554"/>
            <a:chOff x="7390562" y="3179388"/>
            <a:chExt cx="127347" cy="300138"/>
          </a:xfrm>
        </p:grpSpPr>
        <p:sp>
          <p:nvSpPr>
            <p:cNvPr id="298" name="Google Shape;126;p7"/>
            <p:cNvSpPr/>
            <p:nvPr/>
          </p:nvSpPr>
          <p:spPr>
            <a:xfrm rot="-5400000">
              <a:off x="7450928" y="3377429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127;p7"/>
            <p:cNvSpPr/>
            <p:nvPr/>
          </p:nvSpPr>
          <p:spPr>
            <a:xfrm rot="-5400000">
              <a:off x="7450927" y="3356733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128;p7"/>
            <p:cNvSpPr/>
            <p:nvPr/>
          </p:nvSpPr>
          <p:spPr>
            <a:xfrm rot="-5400000">
              <a:off x="7450928" y="3397476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01" name="Google Shape;129;p7"/>
            <p:cNvGrpSpPr/>
            <p:nvPr/>
          </p:nvGrpSpPr>
          <p:grpSpPr>
            <a:xfrm rot="-5400000">
              <a:off x="7304166" y="3265783"/>
              <a:ext cx="300138" cy="127347"/>
              <a:chOff x="3076576" y="4720429"/>
              <a:chExt cx="817982" cy="246221"/>
            </a:xfrm>
          </p:grpSpPr>
          <p:sp>
            <p:nvSpPr>
              <p:cNvPr id="302" name="Google Shape;130;p7"/>
              <p:cNvSpPr/>
              <p:nvPr/>
            </p:nvSpPr>
            <p:spPr>
              <a:xfrm>
                <a:off x="3076576" y="4720429"/>
                <a:ext cx="45720" cy="246221"/>
              </a:xfrm>
              <a:prstGeom prst="roundRect">
                <a:avLst>
                  <a:gd name="adj" fmla="val 16667"/>
                </a:avLst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" name="Google Shape;131;p7"/>
              <p:cNvSpPr/>
              <p:nvPr/>
            </p:nvSpPr>
            <p:spPr>
              <a:xfrm>
                <a:off x="3847282" y="4720429"/>
                <a:ext cx="45720" cy="246221"/>
              </a:xfrm>
              <a:prstGeom prst="roundRect">
                <a:avLst>
                  <a:gd name="adj" fmla="val 16667"/>
                </a:avLst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4" name="Google Shape;132;p7"/>
              <p:cNvSpPr/>
              <p:nvPr/>
            </p:nvSpPr>
            <p:spPr>
              <a:xfrm rot="-5400000">
                <a:off x="3464151" y="4437680"/>
                <a:ext cx="47813" cy="813001"/>
              </a:xfrm>
              <a:prstGeom prst="rect">
                <a:avLst/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32" name="正方形/長方形 331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7240171" y="5421104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33" name="正方形/長方形 332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981065" y="5421104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34" name="正方形/長方形 333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728126" y="5421104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35" name="正方形/長方形 334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7240171" y="5680210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36" name="正方形/長方形 335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981065" y="5680210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37" name="正方形/長方形 336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728126" y="5680210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38" name="正方形/長方形 337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7240171" y="5926215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39" name="正方形/長方形 338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981065" y="5926215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40" name="正方形/長方形 339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974169" y="5953622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41" name="正方形/長方形 340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693516" y="5430124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42" name="正方形/長方形 341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955740" y="5430124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44" name="正方形/長方形 343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374402" y="743512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45" name="正方形/長方形 344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7228323" y="5682095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46" name="正方形/長方形 345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432959" y="5430124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47" name="正方形/長方形 346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7242335" y="5954106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48" name="正方形/長方形 347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714148" y="5680210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49" name="正方形/長方形 348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440205" y="5430123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50" name="正方形/長方形 349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7233742" y="5435112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51" name="正方形/長方形 350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966825" y="5703512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52" name="正方形/長方形 351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4927602" y="5833065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53" name="正方形/長方形 352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4929264" y="6099168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362" name="グループ化 361">
            <a:extLst>
              <a:ext uri="{FF2B5EF4-FFF2-40B4-BE49-F238E27FC236}">
                <a16:creationId xmlns="" xmlns:a16="http://schemas.microsoft.com/office/drawing/2014/main" id="{F63305C1-17AE-FB1F-EC6E-844042745E8C}"/>
              </a:ext>
            </a:extLst>
          </p:cNvPr>
          <p:cNvGrpSpPr/>
          <p:nvPr/>
        </p:nvGrpSpPr>
        <p:grpSpPr>
          <a:xfrm>
            <a:off x="3263844" y="4669693"/>
            <a:ext cx="596808" cy="45719"/>
            <a:chOff x="7085413" y="2658776"/>
            <a:chExt cx="663840" cy="45720"/>
          </a:xfrm>
        </p:grpSpPr>
        <p:sp>
          <p:nvSpPr>
            <p:cNvPr id="363" name="正方形/長方形 362">
              <a:extLst>
                <a:ext uri="{FF2B5EF4-FFF2-40B4-BE49-F238E27FC236}">
                  <a16:creationId xmlns="" xmlns:a16="http://schemas.microsoft.com/office/drawing/2014/main" id="{C7EB7A0F-F2FF-D2FA-F5C6-35B52E66B4EB}"/>
                </a:ext>
              </a:extLst>
            </p:cNvPr>
            <p:cNvSpPr/>
            <p:nvPr/>
          </p:nvSpPr>
          <p:spPr>
            <a:xfrm>
              <a:off x="7085413" y="2658776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64" name="正方形/長方形 363">
              <a:extLst>
                <a:ext uri="{FF2B5EF4-FFF2-40B4-BE49-F238E27FC236}">
                  <a16:creationId xmlns="" xmlns:a16="http://schemas.microsoft.com/office/drawing/2014/main" id="{9412088E-27B5-1F7C-2DAA-A68BBEC0BC69}"/>
                </a:ext>
              </a:extLst>
            </p:cNvPr>
            <p:cNvSpPr/>
            <p:nvPr/>
          </p:nvSpPr>
          <p:spPr>
            <a:xfrm>
              <a:off x="7309645" y="2658777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65" name="正方形/長方形 364">
              <a:extLst>
                <a:ext uri="{FF2B5EF4-FFF2-40B4-BE49-F238E27FC236}">
                  <a16:creationId xmlns="" xmlns:a16="http://schemas.microsoft.com/office/drawing/2014/main" id="{1BE84FA7-8DCF-C6E4-5464-ECBA0582BA1F}"/>
                </a:ext>
              </a:extLst>
            </p:cNvPr>
            <p:cNvSpPr/>
            <p:nvPr/>
          </p:nvSpPr>
          <p:spPr>
            <a:xfrm>
              <a:off x="7528925" y="2658776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366" name="グループ化 365">
            <a:extLst>
              <a:ext uri="{FF2B5EF4-FFF2-40B4-BE49-F238E27FC236}">
                <a16:creationId xmlns="" xmlns:a16="http://schemas.microsoft.com/office/drawing/2014/main" id="{F63305C1-17AE-FB1F-EC6E-844042745E8C}"/>
              </a:ext>
            </a:extLst>
          </p:cNvPr>
          <p:cNvGrpSpPr/>
          <p:nvPr/>
        </p:nvGrpSpPr>
        <p:grpSpPr>
          <a:xfrm>
            <a:off x="3662572" y="4628541"/>
            <a:ext cx="596808" cy="45719"/>
            <a:chOff x="7085413" y="2658776"/>
            <a:chExt cx="663840" cy="45720"/>
          </a:xfrm>
        </p:grpSpPr>
        <p:sp>
          <p:nvSpPr>
            <p:cNvPr id="367" name="正方形/長方形 366">
              <a:extLst>
                <a:ext uri="{FF2B5EF4-FFF2-40B4-BE49-F238E27FC236}">
                  <a16:creationId xmlns="" xmlns:a16="http://schemas.microsoft.com/office/drawing/2014/main" id="{C7EB7A0F-F2FF-D2FA-F5C6-35B52E66B4EB}"/>
                </a:ext>
              </a:extLst>
            </p:cNvPr>
            <p:cNvSpPr/>
            <p:nvPr/>
          </p:nvSpPr>
          <p:spPr>
            <a:xfrm>
              <a:off x="7085413" y="2658776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68" name="正方形/長方形 367">
              <a:extLst>
                <a:ext uri="{FF2B5EF4-FFF2-40B4-BE49-F238E27FC236}">
                  <a16:creationId xmlns="" xmlns:a16="http://schemas.microsoft.com/office/drawing/2014/main" id="{9412088E-27B5-1F7C-2DAA-A68BBEC0BC69}"/>
                </a:ext>
              </a:extLst>
            </p:cNvPr>
            <p:cNvSpPr/>
            <p:nvPr/>
          </p:nvSpPr>
          <p:spPr>
            <a:xfrm>
              <a:off x="7309645" y="2658777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69" name="正方形/長方形 368">
              <a:extLst>
                <a:ext uri="{FF2B5EF4-FFF2-40B4-BE49-F238E27FC236}">
                  <a16:creationId xmlns="" xmlns:a16="http://schemas.microsoft.com/office/drawing/2014/main" id="{1BE84FA7-8DCF-C6E4-5464-ECBA0582BA1F}"/>
                </a:ext>
              </a:extLst>
            </p:cNvPr>
            <p:cNvSpPr/>
            <p:nvPr/>
          </p:nvSpPr>
          <p:spPr>
            <a:xfrm>
              <a:off x="7528925" y="2658776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315" name="Google Shape;134;p7"/>
          <p:cNvGrpSpPr/>
          <p:nvPr/>
        </p:nvGrpSpPr>
        <p:grpSpPr>
          <a:xfrm>
            <a:off x="7934324" y="944090"/>
            <a:ext cx="177583" cy="218948"/>
            <a:chOff x="9585961" y="2699149"/>
            <a:chExt cx="161070" cy="190214"/>
          </a:xfrm>
        </p:grpSpPr>
        <p:grpSp>
          <p:nvGrpSpPr>
            <p:cNvPr id="316" name="Google Shape;135;p7"/>
            <p:cNvGrpSpPr/>
            <p:nvPr/>
          </p:nvGrpSpPr>
          <p:grpSpPr>
            <a:xfrm>
              <a:off x="9610300" y="2726713"/>
              <a:ext cx="136731" cy="162650"/>
              <a:chOff x="9807149" y="6119159"/>
              <a:chExt cx="186433" cy="221771"/>
            </a:xfrm>
          </p:grpSpPr>
          <p:sp>
            <p:nvSpPr>
              <p:cNvPr id="318" name="Google Shape;136;p7"/>
              <p:cNvSpPr/>
              <p:nvPr/>
            </p:nvSpPr>
            <p:spPr>
              <a:xfrm>
                <a:off x="9807149" y="6154492"/>
                <a:ext cx="186433" cy="186438"/>
              </a:xfrm>
              <a:prstGeom prst="roundRect">
                <a:avLst>
                  <a:gd name="adj" fmla="val 16667"/>
                </a:avLst>
              </a:prstGeom>
              <a:solidFill>
                <a:srgbClr val="C55A11"/>
              </a:solidFill>
              <a:ln w="9525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319" name="Google Shape;137;p7"/>
              <p:cNvCxnSpPr/>
              <p:nvPr/>
            </p:nvCxnSpPr>
            <p:spPr>
              <a:xfrm>
                <a:off x="9813611" y="6119159"/>
                <a:ext cx="167379" cy="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sp>
          <p:nvSpPr>
            <p:cNvPr id="317" name="Google Shape;138;p7"/>
            <p:cNvSpPr txBox="1"/>
            <p:nvPr/>
          </p:nvSpPr>
          <p:spPr>
            <a:xfrm>
              <a:off x="9585961" y="2699149"/>
              <a:ext cx="100079" cy="1724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700" b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高</a:t>
              </a:r>
              <a:endParaRPr sz="8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0" name="Google Shape;134;p7"/>
          <p:cNvGrpSpPr/>
          <p:nvPr/>
        </p:nvGrpSpPr>
        <p:grpSpPr>
          <a:xfrm>
            <a:off x="8101725" y="943528"/>
            <a:ext cx="173308" cy="219786"/>
            <a:chOff x="9585961" y="2698587"/>
            <a:chExt cx="161070" cy="190776"/>
          </a:xfrm>
        </p:grpSpPr>
        <p:grpSp>
          <p:nvGrpSpPr>
            <p:cNvPr id="321" name="Google Shape;135;p7"/>
            <p:cNvGrpSpPr/>
            <p:nvPr/>
          </p:nvGrpSpPr>
          <p:grpSpPr>
            <a:xfrm>
              <a:off x="9610300" y="2726713"/>
              <a:ext cx="136731" cy="162650"/>
              <a:chOff x="9807149" y="6119159"/>
              <a:chExt cx="186433" cy="221771"/>
            </a:xfrm>
          </p:grpSpPr>
          <p:sp>
            <p:nvSpPr>
              <p:cNvPr id="323" name="Google Shape;136;p7"/>
              <p:cNvSpPr/>
              <p:nvPr/>
            </p:nvSpPr>
            <p:spPr>
              <a:xfrm>
                <a:off x="9807149" y="6154492"/>
                <a:ext cx="186433" cy="186438"/>
              </a:xfrm>
              <a:prstGeom prst="roundRect">
                <a:avLst>
                  <a:gd name="adj" fmla="val 16667"/>
                </a:avLst>
              </a:prstGeom>
              <a:solidFill>
                <a:srgbClr val="C55A11"/>
              </a:solidFill>
              <a:ln w="9525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324" name="Google Shape;137;p7"/>
              <p:cNvCxnSpPr/>
              <p:nvPr/>
            </p:nvCxnSpPr>
            <p:spPr>
              <a:xfrm>
                <a:off x="9813611" y="6119159"/>
                <a:ext cx="167379" cy="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sp>
          <p:nvSpPr>
            <p:cNvPr id="322" name="Google Shape;138;p7"/>
            <p:cNvSpPr txBox="1"/>
            <p:nvPr/>
          </p:nvSpPr>
          <p:spPr>
            <a:xfrm>
              <a:off x="9585961" y="2698587"/>
              <a:ext cx="93475" cy="1736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700" b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高</a:t>
              </a:r>
              <a:endParaRPr sz="7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5" name="Google Shape;1079;p1">
            <a:extLst>
              <a:ext uri="{FF2B5EF4-FFF2-40B4-BE49-F238E27FC236}">
                <a16:creationId xmlns:a16="http://schemas.microsoft.com/office/drawing/2014/main" xmlns="" id="{246585D4-C5A5-6267-91DB-D21855B4F089}"/>
              </a:ext>
            </a:extLst>
          </p:cNvPr>
          <p:cNvSpPr/>
          <p:nvPr/>
        </p:nvSpPr>
        <p:spPr>
          <a:xfrm>
            <a:off x="5053266" y="1123975"/>
            <a:ext cx="422060" cy="175631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1079;p1">
            <a:extLst>
              <a:ext uri="{FF2B5EF4-FFF2-40B4-BE49-F238E27FC236}">
                <a16:creationId xmlns:a16="http://schemas.microsoft.com/office/drawing/2014/main" xmlns="" id="{C8099FB4-DE3B-C81E-8532-BC83F47383C0}"/>
              </a:ext>
            </a:extLst>
          </p:cNvPr>
          <p:cNvSpPr/>
          <p:nvPr/>
        </p:nvSpPr>
        <p:spPr>
          <a:xfrm>
            <a:off x="5478027" y="1123974"/>
            <a:ext cx="422060" cy="175632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1079;p1">
            <a:extLst>
              <a:ext uri="{FF2B5EF4-FFF2-40B4-BE49-F238E27FC236}">
                <a16:creationId xmlns:a16="http://schemas.microsoft.com/office/drawing/2014/main" xmlns="" id="{246585D4-C5A5-6267-91DB-D21855B4F089}"/>
              </a:ext>
            </a:extLst>
          </p:cNvPr>
          <p:cNvSpPr/>
          <p:nvPr/>
        </p:nvSpPr>
        <p:spPr>
          <a:xfrm>
            <a:off x="5896004" y="1126512"/>
            <a:ext cx="422060" cy="175631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1079;p1">
            <a:extLst>
              <a:ext uri="{FF2B5EF4-FFF2-40B4-BE49-F238E27FC236}">
                <a16:creationId xmlns:a16="http://schemas.microsoft.com/office/drawing/2014/main" xmlns="" id="{246585D4-C5A5-6267-91DB-D21855B4F089}"/>
              </a:ext>
            </a:extLst>
          </p:cNvPr>
          <p:cNvSpPr/>
          <p:nvPr/>
        </p:nvSpPr>
        <p:spPr>
          <a:xfrm>
            <a:off x="5053266" y="951229"/>
            <a:ext cx="422060" cy="175631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1079;p1">
            <a:extLst>
              <a:ext uri="{FF2B5EF4-FFF2-40B4-BE49-F238E27FC236}">
                <a16:creationId xmlns:a16="http://schemas.microsoft.com/office/drawing/2014/main" xmlns="" id="{C8099FB4-DE3B-C81E-8532-BC83F47383C0}"/>
              </a:ext>
            </a:extLst>
          </p:cNvPr>
          <p:cNvSpPr/>
          <p:nvPr/>
        </p:nvSpPr>
        <p:spPr>
          <a:xfrm>
            <a:off x="5474791" y="951228"/>
            <a:ext cx="422060" cy="175632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1079;p1">
            <a:extLst>
              <a:ext uri="{FF2B5EF4-FFF2-40B4-BE49-F238E27FC236}">
                <a16:creationId xmlns:a16="http://schemas.microsoft.com/office/drawing/2014/main" xmlns="" id="{C8099FB4-DE3B-C81E-8532-BC83F47383C0}"/>
              </a:ext>
            </a:extLst>
          </p:cNvPr>
          <p:cNvSpPr/>
          <p:nvPr/>
        </p:nvSpPr>
        <p:spPr>
          <a:xfrm>
            <a:off x="5899552" y="951228"/>
            <a:ext cx="422060" cy="175632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正方形/長方形 330"/>
          <p:cNvSpPr/>
          <p:nvPr/>
        </p:nvSpPr>
        <p:spPr>
          <a:xfrm>
            <a:off x="6712839" y="914611"/>
            <a:ext cx="494125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8" name="正方形/長方形 377"/>
          <p:cNvSpPr/>
          <p:nvPr/>
        </p:nvSpPr>
        <p:spPr>
          <a:xfrm>
            <a:off x="4145752" y="924793"/>
            <a:ext cx="483667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79" name="Google Shape;143;p7"/>
          <p:cNvGrpSpPr/>
          <p:nvPr/>
        </p:nvGrpSpPr>
        <p:grpSpPr>
          <a:xfrm rot="779500">
            <a:off x="6062502" y="1066386"/>
            <a:ext cx="220496" cy="137720"/>
            <a:chOff x="7934036" y="3959917"/>
            <a:chExt cx="443104" cy="246222"/>
          </a:xfrm>
        </p:grpSpPr>
        <p:sp>
          <p:nvSpPr>
            <p:cNvPr id="380" name="Google Shape;144;p7"/>
            <p:cNvSpPr/>
            <p:nvPr/>
          </p:nvSpPr>
          <p:spPr>
            <a:xfrm>
              <a:off x="7934036" y="3959917"/>
              <a:ext cx="443104" cy="246221"/>
            </a:xfrm>
            <a:prstGeom prst="roundRect">
              <a:avLst>
                <a:gd name="adj" fmla="val 16667"/>
              </a:avLst>
            </a:prstGeom>
            <a:solidFill>
              <a:srgbClr val="7F6000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145;p7"/>
            <p:cNvSpPr/>
            <p:nvPr/>
          </p:nvSpPr>
          <p:spPr>
            <a:xfrm>
              <a:off x="7968245" y="3992653"/>
              <a:ext cx="369305" cy="213486"/>
            </a:xfrm>
            <a:prstGeom prst="rect">
              <a:avLst/>
            </a:prstGeom>
            <a:solidFill>
              <a:srgbClr val="7F6000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2" name="グループ化 381">
            <a:extLst>
              <a:ext uri="{FF2B5EF4-FFF2-40B4-BE49-F238E27FC236}">
                <a16:creationId xmlns="" xmlns:a16="http://schemas.microsoft.com/office/drawing/2014/main" id="{38F0D73D-CBC6-2B60-8D73-DCE24569C0CD}"/>
              </a:ext>
            </a:extLst>
          </p:cNvPr>
          <p:cNvGrpSpPr/>
          <p:nvPr/>
        </p:nvGrpSpPr>
        <p:grpSpPr>
          <a:xfrm rot="5400000">
            <a:off x="8042081" y="1292461"/>
            <a:ext cx="564738" cy="57905"/>
            <a:chOff x="3076576" y="4720429"/>
            <a:chExt cx="817981" cy="246221"/>
          </a:xfrm>
        </p:grpSpPr>
        <p:sp>
          <p:nvSpPr>
            <p:cNvPr id="383" name="四角形: 角を丸くする 139">
              <a:extLst>
                <a:ext uri="{FF2B5EF4-FFF2-40B4-BE49-F238E27FC236}">
                  <a16:creationId xmlns="" xmlns:a16="http://schemas.microsoft.com/office/drawing/2014/main" id="{E64B6350-B621-31D7-F635-D3C3E18F5DD6}"/>
                </a:ext>
              </a:extLst>
            </p:cNvPr>
            <p:cNvSpPr/>
            <p:nvPr/>
          </p:nvSpPr>
          <p:spPr>
            <a:xfrm>
              <a:off x="3076576" y="4720429"/>
              <a:ext cx="45720" cy="246221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84" name="四角形: 角を丸くする 140">
              <a:extLst>
                <a:ext uri="{FF2B5EF4-FFF2-40B4-BE49-F238E27FC236}">
                  <a16:creationId xmlns="" xmlns:a16="http://schemas.microsoft.com/office/drawing/2014/main" id="{D167CE92-9309-9BD4-3D63-167F3DD41255}"/>
                </a:ext>
              </a:extLst>
            </p:cNvPr>
            <p:cNvSpPr/>
            <p:nvPr/>
          </p:nvSpPr>
          <p:spPr>
            <a:xfrm>
              <a:off x="3847282" y="4720429"/>
              <a:ext cx="45720" cy="246221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85" name="正方形/長方形 384">
              <a:extLst>
                <a:ext uri="{FF2B5EF4-FFF2-40B4-BE49-F238E27FC236}">
                  <a16:creationId xmlns="" xmlns:a16="http://schemas.microsoft.com/office/drawing/2014/main" id="{F5B13908-49C0-4174-E0CA-6F9A2B4A49DA}"/>
                </a:ext>
              </a:extLst>
            </p:cNvPr>
            <p:cNvSpPr/>
            <p:nvPr/>
          </p:nvSpPr>
          <p:spPr>
            <a:xfrm rot="16200000">
              <a:off x="3454737" y="4439814"/>
              <a:ext cx="66639" cy="813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sp>
        <p:nvSpPr>
          <p:cNvPr id="390" name="正方形/長方形 389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3156085" y="4283761"/>
            <a:ext cx="390846" cy="190224"/>
          </a:xfrm>
          <a:prstGeom prst="rect">
            <a:avLst/>
          </a:prstGeom>
          <a:solidFill>
            <a:srgbClr val="826300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91" name="正方形/長方形 390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10800000">
            <a:off x="3258471" y="5013314"/>
            <a:ext cx="390846" cy="190224"/>
          </a:xfrm>
          <a:prstGeom prst="rect">
            <a:avLst/>
          </a:prstGeom>
          <a:solidFill>
            <a:srgbClr val="826300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92" name="正方形/長方形 391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3321311" y="4680349"/>
            <a:ext cx="103164" cy="21809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393" name="グループ化 392"/>
          <p:cNvGrpSpPr/>
          <p:nvPr/>
        </p:nvGrpSpPr>
        <p:grpSpPr>
          <a:xfrm rot="13494469">
            <a:off x="2234515" y="3405641"/>
            <a:ext cx="622866" cy="604536"/>
            <a:chOff x="5145417" y="3015240"/>
            <a:chExt cx="622866" cy="604536"/>
          </a:xfrm>
        </p:grpSpPr>
        <p:sp>
          <p:nvSpPr>
            <p:cNvPr id="394" name="正方形/長方形 393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2700000">
              <a:off x="5416559" y="3107862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395" name="グループ化 394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8100000">
              <a:off x="5588992" y="3268798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12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13" name="直線コネクタ 412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6" name="グループ化 395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8900000">
              <a:off x="5343019" y="3015240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10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11" name="直線コネクタ 410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7" name="グループ化 396">
              <a:extLst>
                <a:ext uri="{FF2B5EF4-FFF2-40B4-BE49-F238E27FC236}">
                  <a16:creationId xmlns:a16="http://schemas.microsoft.com/office/drawing/2014/main" xmlns="" id="{DEBFB0F8-98E7-4917-21EF-666CDDFC8D09}"/>
                </a:ext>
              </a:extLst>
            </p:cNvPr>
            <p:cNvGrpSpPr/>
            <p:nvPr/>
          </p:nvGrpSpPr>
          <p:grpSpPr>
            <a:xfrm rot="2700000">
              <a:off x="5588991" y="3023370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08" name="四角形: 角を丸くする 264">
                <a:extLst>
                  <a:ext uri="{FF2B5EF4-FFF2-40B4-BE49-F238E27FC236}">
                    <a16:creationId xmlns:a16="http://schemas.microsoft.com/office/drawing/2014/main" xmlns="" id="{A6FC379B-A399-F091-C8FC-CA449C214FFE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09" name="直線コネクタ 408">
                <a:extLst>
                  <a:ext uri="{FF2B5EF4-FFF2-40B4-BE49-F238E27FC236}">
                    <a16:creationId xmlns:a16="http://schemas.microsoft.com/office/drawing/2014/main" xmlns="" id="{FB34B2EC-0877-6871-E0F4-49FC06FA1BEC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8" name="正方形/長方形 397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2700000">
              <a:off x="5230456" y="3293046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399" name="グループ化 398">
              <a:extLst>
                <a:ext uri="{FF2B5EF4-FFF2-40B4-BE49-F238E27FC236}">
                  <a16:creationId xmlns:a16="http://schemas.microsoft.com/office/drawing/2014/main" xmlns="" id="{08DD57CA-EB8D-366F-D869-ED594756F50B}"/>
                </a:ext>
              </a:extLst>
            </p:cNvPr>
            <p:cNvGrpSpPr/>
            <p:nvPr/>
          </p:nvGrpSpPr>
          <p:grpSpPr>
            <a:xfrm rot="13500000">
              <a:off x="5156915" y="3437947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06" name="四角形: 角を丸くする 267">
                <a:extLst>
                  <a:ext uri="{FF2B5EF4-FFF2-40B4-BE49-F238E27FC236}">
                    <a16:creationId xmlns:a16="http://schemas.microsoft.com/office/drawing/2014/main" xmlns="" id="{5776739B-B8AA-DABB-88B5-D015A2F0D18F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07" name="直線コネクタ 406">
                <a:extLst>
                  <a:ext uri="{FF2B5EF4-FFF2-40B4-BE49-F238E27FC236}">
                    <a16:creationId xmlns:a16="http://schemas.microsoft.com/office/drawing/2014/main" xmlns="" id="{A1528F44-EE48-CB16-BAC0-2C53DC82D522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0" name="グループ化 399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8900000">
              <a:off x="5165559" y="319552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04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05" name="直線コネクタ 404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1" name="グループ化 400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8100000">
              <a:off x="5406898" y="3428986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02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03" name="直線コネクタ 402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14" name="グループ化 413"/>
          <p:cNvGrpSpPr/>
          <p:nvPr/>
        </p:nvGrpSpPr>
        <p:grpSpPr>
          <a:xfrm>
            <a:off x="1039393" y="4197983"/>
            <a:ext cx="1056637" cy="544020"/>
            <a:chOff x="208889" y="4198429"/>
            <a:chExt cx="1056637" cy="544020"/>
          </a:xfrm>
        </p:grpSpPr>
        <p:sp>
          <p:nvSpPr>
            <p:cNvPr id="415" name="正方形/長方形 414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348283" y="4343561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416" name="グループ化 415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393651" y="4198429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40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41" name="直線コネクタ 440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7" name="グループ化 416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388856" y="4551659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38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39" name="直線コネクタ 438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8" name="グループ化 417">
              <a:extLst>
                <a:ext uri="{FF2B5EF4-FFF2-40B4-BE49-F238E27FC236}">
                  <a16:creationId xmlns:a16="http://schemas.microsoft.com/office/drawing/2014/main" xmlns="" id="{DEBFB0F8-98E7-4917-21EF-666CDDFC8D09}"/>
                </a:ext>
              </a:extLst>
            </p:cNvPr>
            <p:cNvGrpSpPr/>
            <p:nvPr/>
          </p:nvGrpSpPr>
          <p:grpSpPr>
            <a:xfrm rot="16194469">
              <a:off x="220387" y="4372252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36" name="四角形: 角を丸くする 264">
                <a:extLst>
                  <a:ext uri="{FF2B5EF4-FFF2-40B4-BE49-F238E27FC236}">
                    <a16:creationId xmlns:a16="http://schemas.microsoft.com/office/drawing/2014/main" xmlns="" id="{A6FC379B-A399-F091-C8FC-CA449C214FFE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37" name="直線コネクタ 436">
                <a:extLst>
                  <a:ext uri="{FF2B5EF4-FFF2-40B4-BE49-F238E27FC236}">
                    <a16:creationId xmlns:a16="http://schemas.microsoft.com/office/drawing/2014/main" xmlns="" id="{FB34B2EC-0877-6871-E0F4-49FC06FA1BEC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19" name="正方形/長方形 418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610823" y="4343789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420" name="グループ化 419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641815" y="4549255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34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35" name="直線コネクタ 434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1" name="グループ化 420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635705" y="4213529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32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33" name="直線コネクタ 432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22" name="正方形/長方形 421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870346" y="4343561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423" name="グループ化 422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901338" y="4549027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30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31" name="直線コネクタ 430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4" name="グループ化 423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895228" y="4213301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28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29" name="直線コネクタ 428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5" name="グループ化 424">
              <a:extLst>
                <a:ext uri="{FF2B5EF4-FFF2-40B4-BE49-F238E27FC236}">
                  <a16:creationId xmlns:a16="http://schemas.microsoft.com/office/drawing/2014/main" xmlns="" id="{08DD57CA-EB8D-366F-D869-ED594756F50B}"/>
                </a:ext>
              </a:extLst>
            </p:cNvPr>
            <p:cNvGrpSpPr/>
            <p:nvPr/>
          </p:nvGrpSpPr>
          <p:grpSpPr>
            <a:xfrm rot="5394469">
              <a:off x="1086234" y="439012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26" name="四角形: 角を丸くする 267">
                <a:extLst>
                  <a:ext uri="{FF2B5EF4-FFF2-40B4-BE49-F238E27FC236}">
                    <a16:creationId xmlns:a16="http://schemas.microsoft.com/office/drawing/2014/main" xmlns="" id="{5776739B-B8AA-DABB-88B5-D015A2F0D18F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27" name="直線コネクタ 426">
                <a:extLst>
                  <a:ext uri="{FF2B5EF4-FFF2-40B4-BE49-F238E27FC236}">
                    <a16:creationId xmlns:a16="http://schemas.microsoft.com/office/drawing/2014/main" xmlns="" id="{A1528F44-EE48-CB16-BAC0-2C53DC82D522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42" name="グループ化 441"/>
          <p:cNvGrpSpPr/>
          <p:nvPr/>
        </p:nvGrpSpPr>
        <p:grpSpPr>
          <a:xfrm>
            <a:off x="1016101" y="5083115"/>
            <a:ext cx="1305557" cy="544020"/>
            <a:chOff x="163134" y="5140206"/>
            <a:chExt cx="1305557" cy="544020"/>
          </a:xfrm>
        </p:grpSpPr>
        <p:sp>
          <p:nvSpPr>
            <p:cNvPr id="443" name="正方形/長方形 442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302528" y="5285338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444" name="グループ化 443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347896" y="5140206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75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76" name="直線コネクタ 475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5" name="グループ化 444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343101" y="5493436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73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74" name="直線コネクタ 473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6" name="グループ化 445">
              <a:extLst>
                <a:ext uri="{FF2B5EF4-FFF2-40B4-BE49-F238E27FC236}">
                  <a16:creationId xmlns:a16="http://schemas.microsoft.com/office/drawing/2014/main" xmlns="" id="{DEBFB0F8-98E7-4917-21EF-666CDDFC8D09}"/>
                </a:ext>
              </a:extLst>
            </p:cNvPr>
            <p:cNvGrpSpPr/>
            <p:nvPr/>
          </p:nvGrpSpPr>
          <p:grpSpPr>
            <a:xfrm rot="16194469">
              <a:off x="174632" y="5314029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71" name="四角形: 角を丸くする 264">
                <a:extLst>
                  <a:ext uri="{FF2B5EF4-FFF2-40B4-BE49-F238E27FC236}">
                    <a16:creationId xmlns:a16="http://schemas.microsoft.com/office/drawing/2014/main" xmlns="" id="{A6FC379B-A399-F091-C8FC-CA449C214FFE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72" name="直線コネクタ 471">
                <a:extLst>
                  <a:ext uri="{FF2B5EF4-FFF2-40B4-BE49-F238E27FC236}">
                    <a16:creationId xmlns:a16="http://schemas.microsoft.com/office/drawing/2014/main" xmlns="" id="{FB34B2EC-0877-6871-E0F4-49FC06FA1BEC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7" name="正方形/長方形 446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565068" y="5285566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448" name="グループ化 447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596060" y="5491032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69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70" name="直線コネクタ 469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9" name="グループ化 448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589950" y="5155306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67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68" name="直線コネクタ 467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0" name="正方形/長方形 449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824591" y="5285338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451" name="グループ化 450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855583" y="549080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65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66" name="直線コネクタ 465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52" name="グループ化 451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849473" y="5155078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63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64" name="直線コネクタ 463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3" name="正方形/長方形 452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1079289" y="5285337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454" name="グループ化 453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1110281" y="549080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61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62" name="直線コネクタ 461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55" name="グループ化 454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1104171" y="5155077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59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60" name="直線コネクタ 459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56" name="グループ化 455">
              <a:extLst>
                <a:ext uri="{FF2B5EF4-FFF2-40B4-BE49-F238E27FC236}">
                  <a16:creationId xmlns:a16="http://schemas.microsoft.com/office/drawing/2014/main" xmlns="" id="{08DD57CA-EB8D-366F-D869-ED594756F50B}"/>
                </a:ext>
              </a:extLst>
            </p:cNvPr>
            <p:cNvGrpSpPr/>
            <p:nvPr/>
          </p:nvGrpSpPr>
          <p:grpSpPr>
            <a:xfrm rot="5394469">
              <a:off x="1289399" y="532076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57" name="四角形: 角を丸くする 267">
                <a:extLst>
                  <a:ext uri="{FF2B5EF4-FFF2-40B4-BE49-F238E27FC236}">
                    <a16:creationId xmlns:a16="http://schemas.microsoft.com/office/drawing/2014/main" xmlns="" id="{5776739B-B8AA-DABB-88B5-D015A2F0D18F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58" name="直線コネクタ 457">
                <a:extLst>
                  <a:ext uri="{FF2B5EF4-FFF2-40B4-BE49-F238E27FC236}">
                    <a16:creationId xmlns:a16="http://schemas.microsoft.com/office/drawing/2014/main" xmlns="" id="{A1528F44-EE48-CB16-BAC0-2C53DC82D522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77" name="グループ化 476"/>
          <p:cNvGrpSpPr/>
          <p:nvPr/>
        </p:nvGrpSpPr>
        <p:grpSpPr>
          <a:xfrm>
            <a:off x="1205873" y="3402783"/>
            <a:ext cx="432579" cy="444348"/>
            <a:chOff x="316873" y="3398054"/>
            <a:chExt cx="432579" cy="444348"/>
          </a:xfrm>
        </p:grpSpPr>
        <p:sp>
          <p:nvSpPr>
            <p:cNvPr id="478" name="正方形/長方形 477">
              <a:extLst>
                <a:ext uri="{FF2B5EF4-FFF2-40B4-BE49-F238E27FC236}">
                  <a16:creationId xmlns:a16="http://schemas.microsoft.com/office/drawing/2014/main" xmlns="" id="{7363A239-7BC8-A12A-CF8A-771B6FD47249}"/>
                </a:ext>
              </a:extLst>
            </p:cNvPr>
            <p:cNvSpPr/>
            <p:nvPr/>
          </p:nvSpPr>
          <p:spPr>
            <a:xfrm rot="2700000">
              <a:off x="397728" y="3490676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479" name="グループ化 478">
              <a:extLst>
                <a:ext uri="{FF2B5EF4-FFF2-40B4-BE49-F238E27FC236}">
                  <a16:creationId xmlns:a16="http://schemas.microsoft.com/office/drawing/2014/main" xmlns="" id="{8EE0509A-7AD7-1B98-11BA-94C477AB9BFC}"/>
                </a:ext>
              </a:extLst>
            </p:cNvPr>
            <p:cNvGrpSpPr/>
            <p:nvPr/>
          </p:nvGrpSpPr>
          <p:grpSpPr>
            <a:xfrm rot="8100000">
              <a:off x="570161" y="3651612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89" name="四角形: 角を丸くする 632">
                <a:extLst>
                  <a:ext uri="{FF2B5EF4-FFF2-40B4-BE49-F238E27FC236}">
                    <a16:creationId xmlns:a16="http://schemas.microsoft.com/office/drawing/2014/main" xmlns="" id="{FEDD5961-D8CC-1342-B699-BF2C900F30A4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90" name="直線コネクタ 489">
                <a:extLst>
                  <a:ext uri="{FF2B5EF4-FFF2-40B4-BE49-F238E27FC236}">
                    <a16:creationId xmlns:a16="http://schemas.microsoft.com/office/drawing/2014/main" xmlns="" id="{6661369A-A986-D9F0-D058-E1034B0A12DA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0" name="グループ化 479">
              <a:extLst>
                <a:ext uri="{FF2B5EF4-FFF2-40B4-BE49-F238E27FC236}">
                  <a16:creationId xmlns:a16="http://schemas.microsoft.com/office/drawing/2014/main" xmlns="" id="{6480712F-9A28-D773-B5F3-DD77B38C7244}"/>
                </a:ext>
              </a:extLst>
            </p:cNvPr>
            <p:cNvGrpSpPr/>
            <p:nvPr/>
          </p:nvGrpSpPr>
          <p:grpSpPr>
            <a:xfrm rot="18900000">
              <a:off x="324188" y="339805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87" name="四角形: 角を丸くする 635">
                <a:extLst>
                  <a:ext uri="{FF2B5EF4-FFF2-40B4-BE49-F238E27FC236}">
                    <a16:creationId xmlns:a16="http://schemas.microsoft.com/office/drawing/2014/main" xmlns="" id="{C24AAB7A-72CD-0677-4A3D-65447DF97514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88" name="直線コネクタ 487">
                <a:extLst>
                  <a:ext uri="{FF2B5EF4-FFF2-40B4-BE49-F238E27FC236}">
                    <a16:creationId xmlns:a16="http://schemas.microsoft.com/office/drawing/2014/main" xmlns="" id="{30F42948-FA0D-0A80-9C56-FA08A051AF86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1" name="グループ化 480">
              <a:extLst>
                <a:ext uri="{FF2B5EF4-FFF2-40B4-BE49-F238E27FC236}">
                  <a16:creationId xmlns:a16="http://schemas.microsoft.com/office/drawing/2014/main" xmlns="" id="{E2B10D2F-F316-F908-D168-ED79FC1F9836}"/>
                </a:ext>
              </a:extLst>
            </p:cNvPr>
            <p:cNvGrpSpPr/>
            <p:nvPr/>
          </p:nvGrpSpPr>
          <p:grpSpPr>
            <a:xfrm rot="2700000">
              <a:off x="570160" y="340618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85" name="四角形: 角を丸くする 638">
                <a:extLst>
                  <a:ext uri="{FF2B5EF4-FFF2-40B4-BE49-F238E27FC236}">
                    <a16:creationId xmlns:a16="http://schemas.microsoft.com/office/drawing/2014/main" xmlns="" id="{2E68F885-DFC1-AF77-2B4B-53D2F5B681B4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86" name="直線コネクタ 485">
                <a:extLst>
                  <a:ext uri="{FF2B5EF4-FFF2-40B4-BE49-F238E27FC236}">
                    <a16:creationId xmlns:a16="http://schemas.microsoft.com/office/drawing/2014/main" xmlns="" id="{AAC6AA37-40B5-D5CB-C3F4-9571C23E87C9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2" name="グループ化 481">
              <a:extLst>
                <a:ext uri="{FF2B5EF4-FFF2-40B4-BE49-F238E27FC236}">
                  <a16:creationId xmlns:a16="http://schemas.microsoft.com/office/drawing/2014/main" xmlns="" id="{6F92E638-7CD9-F630-A118-DD585F50182C}"/>
                </a:ext>
              </a:extLst>
            </p:cNvPr>
            <p:cNvGrpSpPr/>
            <p:nvPr/>
          </p:nvGrpSpPr>
          <p:grpSpPr>
            <a:xfrm rot="13500000">
              <a:off x="328371" y="3643481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83" name="四角形: 角を丸くする 193">
                <a:extLst>
                  <a:ext uri="{FF2B5EF4-FFF2-40B4-BE49-F238E27FC236}">
                    <a16:creationId xmlns:a16="http://schemas.microsoft.com/office/drawing/2014/main" xmlns="" id="{302DAB59-5718-8CB8-4CF2-CE6E7FFDC4A9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84" name="直線コネクタ 483">
                <a:extLst>
                  <a:ext uri="{FF2B5EF4-FFF2-40B4-BE49-F238E27FC236}">
                    <a16:creationId xmlns:a16="http://schemas.microsoft.com/office/drawing/2014/main" xmlns="" id="{08C49F62-11D3-BF6C-DB4D-F7D397BBAC8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12" name="グループ化 611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521338" y="4194215"/>
            <a:ext cx="167794" cy="190790"/>
            <a:chOff x="9818032" y="6128939"/>
            <a:chExt cx="186434" cy="211985"/>
          </a:xfrm>
          <a:noFill/>
        </p:grpSpPr>
        <p:sp>
          <p:nvSpPr>
            <p:cNvPr id="613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14" name="直線コネクタ 613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5" name="グループ化 614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522503" y="4386700"/>
            <a:ext cx="167794" cy="190790"/>
            <a:chOff x="9818032" y="6128939"/>
            <a:chExt cx="186434" cy="211985"/>
          </a:xfrm>
          <a:noFill/>
        </p:grpSpPr>
        <p:sp>
          <p:nvSpPr>
            <p:cNvPr id="616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17" name="直線コネクタ 616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1" name="グループ化 620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546575" y="4194216"/>
            <a:ext cx="167794" cy="190790"/>
            <a:chOff x="9818032" y="6128939"/>
            <a:chExt cx="186434" cy="211985"/>
          </a:xfrm>
          <a:noFill/>
        </p:grpSpPr>
        <p:sp>
          <p:nvSpPr>
            <p:cNvPr id="622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23" name="直線コネクタ 622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4" name="グループ化 623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547740" y="4386701"/>
            <a:ext cx="167794" cy="190790"/>
            <a:chOff x="9818032" y="6128939"/>
            <a:chExt cx="186434" cy="211985"/>
          </a:xfrm>
          <a:noFill/>
        </p:grpSpPr>
        <p:sp>
          <p:nvSpPr>
            <p:cNvPr id="625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26" name="直線コネクタ 625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0" name="グループ化 629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588900" y="4185392"/>
            <a:ext cx="167794" cy="190790"/>
            <a:chOff x="9818032" y="6128939"/>
            <a:chExt cx="186434" cy="211985"/>
          </a:xfrm>
          <a:noFill/>
        </p:grpSpPr>
        <p:sp>
          <p:nvSpPr>
            <p:cNvPr id="631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32" name="直線コネクタ 631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3" name="グループ化 632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590065" y="4377877"/>
            <a:ext cx="167794" cy="190790"/>
            <a:chOff x="9818032" y="6128939"/>
            <a:chExt cx="186434" cy="211985"/>
          </a:xfrm>
          <a:noFill/>
        </p:grpSpPr>
        <p:sp>
          <p:nvSpPr>
            <p:cNvPr id="634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35" name="直線コネクタ 634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9" name="グループ化 638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790747" y="4200643"/>
            <a:ext cx="167794" cy="190790"/>
            <a:chOff x="9818032" y="6128939"/>
            <a:chExt cx="186434" cy="211985"/>
          </a:xfrm>
          <a:noFill/>
        </p:grpSpPr>
        <p:sp>
          <p:nvSpPr>
            <p:cNvPr id="640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41" name="直線コネクタ 640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2" name="グループ化 641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791912" y="4393128"/>
            <a:ext cx="167794" cy="190790"/>
            <a:chOff x="9818032" y="6128939"/>
            <a:chExt cx="186434" cy="211985"/>
          </a:xfrm>
          <a:noFill/>
        </p:grpSpPr>
        <p:sp>
          <p:nvSpPr>
            <p:cNvPr id="643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44" name="直線コネクタ 643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5" name="グループ化 644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4032475" y="4395806"/>
            <a:ext cx="167794" cy="190790"/>
            <a:chOff x="9818032" y="6128939"/>
            <a:chExt cx="186434" cy="211985"/>
          </a:xfrm>
          <a:noFill/>
        </p:grpSpPr>
        <p:sp>
          <p:nvSpPr>
            <p:cNvPr id="646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47" name="直線コネクタ 646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8" name="グループ化 647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815984" y="4200644"/>
            <a:ext cx="167794" cy="190790"/>
            <a:chOff x="9818032" y="6128939"/>
            <a:chExt cx="186434" cy="211985"/>
          </a:xfrm>
          <a:noFill/>
        </p:grpSpPr>
        <p:sp>
          <p:nvSpPr>
            <p:cNvPr id="649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50" name="直線コネクタ 649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1" name="グループ化 650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817149" y="4393129"/>
            <a:ext cx="167794" cy="190790"/>
            <a:chOff x="9818032" y="6128939"/>
            <a:chExt cx="186434" cy="211985"/>
          </a:xfrm>
          <a:noFill/>
        </p:grpSpPr>
        <p:sp>
          <p:nvSpPr>
            <p:cNvPr id="652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53" name="直線コネクタ 652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4" name="グループ化 653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4057712" y="4395807"/>
            <a:ext cx="167794" cy="190790"/>
            <a:chOff x="9818032" y="6128939"/>
            <a:chExt cx="186434" cy="211985"/>
          </a:xfrm>
          <a:noFill/>
        </p:grpSpPr>
        <p:sp>
          <p:nvSpPr>
            <p:cNvPr id="655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56" name="直線コネクタ 655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7" name="グループ化 656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858309" y="4191820"/>
            <a:ext cx="167794" cy="190790"/>
            <a:chOff x="9818032" y="6128939"/>
            <a:chExt cx="186434" cy="211985"/>
          </a:xfrm>
          <a:noFill/>
        </p:grpSpPr>
        <p:sp>
          <p:nvSpPr>
            <p:cNvPr id="658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59" name="直線コネクタ 658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0" name="グループ化 659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859474" y="4384305"/>
            <a:ext cx="167794" cy="190790"/>
            <a:chOff x="9818032" y="6128939"/>
            <a:chExt cx="186434" cy="211985"/>
          </a:xfrm>
          <a:noFill/>
        </p:grpSpPr>
        <p:sp>
          <p:nvSpPr>
            <p:cNvPr id="661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62" name="直線コネクタ 661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3" name="グループ化 662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4100037" y="4386983"/>
            <a:ext cx="167794" cy="190790"/>
            <a:chOff x="9818032" y="6128939"/>
            <a:chExt cx="186434" cy="211985"/>
          </a:xfrm>
          <a:noFill/>
        </p:grpSpPr>
        <p:sp>
          <p:nvSpPr>
            <p:cNvPr id="664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65" name="直線コネクタ 664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1" name="Google Shape;930;p1">
            <a:extLst>
              <a:ext uri="{FF2B5EF4-FFF2-40B4-BE49-F238E27FC236}">
                <a16:creationId xmlns:a16="http://schemas.microsoft.com/office/drawing/2014/main" xmlns="" id="{6FAD1415-D772-ACDE-3AB7-BD86D7A07D64}"/>
              </a:ext>
            </a:extLst>
          </p:cNvPr>
          <p:cNvSpPr/>
          <p:nvPr/>
        </p:nvSpPr>
        <p:spPr>
          <a:xfrm rot="16200000">
            <a:off x="7843067" y="1563933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2" name="Google Shape;930;p1">
            <a:extLst>
              <a:ext uri="{FF2B5EF4-FFF2-40B4-BE49-F238E27FC236}">
                <a16:creationId xmlns:a16="http://schemas.microsoft.com/office/drawing/2014/main" xmlns="" id="{2EC8D928-402A-B939-86DE-5A11A01622A5}"/>
              </a:ext>
            </a:extLst>
          </p:cNvPr>
          <p:cNvSpPr/>
          <p:nvPr/>
        </p:nvSpPr>
        <p:spPr>
          <a:xfrm rot="16200000">
            <a:off x="7843066" y="2029119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3" name="Google Shape;930;p1">
            <a:extLst>
              <a:ext uri="{FF2B5EF4-FFF2-40B4-BE49-F238E27FC236}">
                <a16:creationId xmlns:a16="http://schemas.microsoft.com/office/drawing/2014/main" xmlns="" id="{4D7F6266-7968-B0D4-8DC9-879177377DB6}"/>
              </a:ext>
            </a:extLst>
          </p:cNvPr>
          <p:cNvSpPr/>
          <p:nvPr/>
        </p:nvSpPr>
        <p:spPr>
          <a:xfrm rot="16200000">
            <a:off x="7843065" y="2468640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4" name="Google Shape;930;p1">
            <a:extLst>
              <a:ext uri="{FF2B5EF4-FFF2-40B4-BE49-F238E27FC236}">
                <a16:creationId xmlns:a16="http://schemas.microsoft.com/office/drawing/2014/main" xmlns="" id="{9D31E42E-25EF-5563-0B2B-3C0ED982A67C}"/>
              </a:ext>
            </a:extLst>
          </p:cNvPr>
          <p:cNvSpPr/>
          <p:nvPr/>
        </p:nvSpPr>
        <p:spPr>
          <a:xfrm rot="16200000">
            <a:off x="7843065" y="2918403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95" name="グループ化 494">
            <a:extLst>
              <a:ext uri="{FF2B5EF4-FFF2-40B4-BE49-F238E27FC236}">
                <a16:creationId xmlns:a16="http://schemas.microsoft.com/office/drawing/2014/main" xmlns="" id="{688F5C68-16CB-46FB-BE65-90F08844EB98}"/>
              </a:ext>
            </a:extLst>
          </p:cNvPr>
          <p:cNvGrpSpPr/>
          <p:nvPr/>
        </p:nvGrpSpPr>
        <p:grpSpPr>
          <a:xfrm rot="10800000">
            <a:off x="7640741" y="1905586"/>
            <a:ext cx="167794" cy="190790"/>
            <a:chOff x="9818032" y="6128939"/>
            <a:chExt cx="186434" cy="211985"/>
          </a:xfrm>
          <a:noFill/>
        </p:grpSpPr>
        <p:sp>
          <p:nvSpPr>
            <p:cNvPr id="496" name="四角形: 角を丸くする 513">
              <a:extLst>
                <a:ext uri="{FF2B5EF4-FFF2-40B4-BE49-F238E27FC236}">
                  <a16:creationId xmlns:a16="http://schemas.microsoft.com/office/drawing/2014/main" xmlns="" id="{4CD34BBC-4B41-AE13-288F-3056C486900D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497" name="直線コネクタ 496">
              <a:extLst>
                <a:ext uri="{FF2B5EF4-FFF2-40B4-BE49-F238E27FC236}">
                  <a16:creationId xmlns:a16="http://schemas.microsoft.com/office/drawing/2014/main" xmlns="" id="{EE399945-E115-4155-3C34-1C2C8A117D0D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8" name="グループ化 497">
            <a:extLst>
              <a:ext uri="{FF2B5EF4-FFF2-40B4-BE49-F238E27FC236}">
                <a16:creationId xmlns:a16="http://schemas.microsoft.com/office/drawing/2014/main" xmlns="" id="{3274BF23-4102-A8DE-6DDB-482A7207A9D3}"/>
              </a:ext>
            </a:extLst>
          </p:cNvPr>
          <p:cNvGrpSpPr/>
          <p:nvPr/>
        </p:nvGrpSpPr>
        <p:grpSpPr>
          <a:xfrm rot="10800000">
            <a:off x="7854159" y="1905586"/>
            <a:ext cx="167794" cy="190790"/>
            <a:chOff x="9818032" y="6128939"/>
            <a:chExt cx="186434" cy="211985"/>
          </a:xfrm>
          <a:noFill/>
        </p:grpSpPr>
        <p:sp>
          <p:nvSpPr>
            <p:cNvPr id="499" name="四角形: 角を丸くする 516">
              <a:extLst>
                <a:ext uri="{FF2B5EF4-FFF2-40B4-BE49-F238E27FC236}">
                  <a16:creationId xmlns:a16="http://schemas.microsoft.com/office/drawing/2014/main" xmlns="" id="{8EA7559E-CAA3-5393-C307-936C8E31765F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00" name="直線コネクタ 499">
              <a:extLst>
                <a:ext uri="{FF2B5EF4-FFF2-40B4-BE49-F238E27FC236}">
                  <a16:creationId xmlns:a16="http://schemas.microsoft.com/office/drawing/2014/main" xmlns="" id="{BD14BCB3-570A-5316-DD83-E6051EA7F869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1" name="グループ化 500">
            <a:extLst>
              <a:ext uri="{FF2B5EF4-FFF2-40B4-BE49-F238E27FC236}">
                <a16:creationId xmlns:a16="http://schemas.microsoft.com/office/drawing/2014/main" xmlns="" id="{DDB8E8B9-68B2-00AD-470C-62E8ADFE3E0E}"/>
              </a:ext>
            </a:extLst>
          </p:cNvPr>
          <p:cNvGrpSpPr/>
          <p:nvPr/>
        </p:nvGrpSpPr>
        <p:grpSpPr>
          <a:xfrm rot="10800000">
            <a:off x="8064453" y="1905586"/>
            <a:ext cx="167794" cy="190790"/>
            <a:chOff x="9818032" y="6128939"/>
            <a:chExt cx="186434" cy="211985"/>
          </a:xfrm>
          <a:noFill/>
        </p:grpSpPr>
        <p:sp>
          <p:nvSpPr>
            <p:cNvPr id="502" name="四角形: 角を丸くする 519">
              <a:extLst>
                <a:ext uri="{FF2B5EF4-FFF2-40B4-BE49-F238E27FC236}">
                  <a16:creationId xmlns:a16="http://schemas.microsoft.com/office/drawing/2014/main" xmlns="" id="{BEF53181-CA53-7783-1BF2-7A16419581AA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03" name="直線コネクタ 502">
              <a:extLst>
                <a:ext uri="{FF2B5EF4-FFF2-40B4-BE49-F238E27FC236}">
                  <a16:creationId xmlns:a16="http://schemas.microsoft.com/office/drawing/2014/main" xmlns="" id="{91045591-BC06-DD3D-FDAF-C67B842E92EB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4" name="グループ化 503">
            <a:extLst>
              <a:ext uri="{FF2B5EF4-FFF2-40B4-BE49-F238E27FC236}">
                <a16:creationId xmlns:a16="http://schemas.microsoft.com/office/drawing/2014/main" xmlns="" id="{FD26DAE6-350B-D349-BF46-EB7B304EB0BC}"/>
              </a:ext>
            </a:extLst>
          </p:cNvPr>
          <p:cNvGrpSpPr/>
          <p:nvPr/>
        </p:nvGrpSpPr>
        <p:grpSpPr>
          <a:xfrm rot="10800000">
            <a:off x="7644573" y="2379560"/>
            <a:ext cx="167794" cy="190790"/>
            <a:chOff x="9818032" y="6128939"/>
            <a:chExt cx="186434" cy="211985"/>
          </a:xfrm>
          <a:noFill/>
        </p:grpSpPr>
        <p:sp>
          <p:nvSpPr>
            <p:cNvPr id="505" name="四角形: 角を丸くする 527">
              <a:extLst>
                <a:ext uri="{FF2B5EF4-FFF2-40B4-BE49-F238E27FC236}">
                  <a16:creationId xmlns:a16="http://schemas.microsoft.com/office/drawing/2014/main" xmlns="" id="{1105A826-0E17-3180-A644-8A4AB755B55E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06" name="直線コネクタ 505">
              <a:extLst>
                <a:ext uri="{FF2B5EF4-FFF2-40B4-BE49-F238E27FC236}">
                  <a16:creationId xmlns:a16="http://schemas.microsoft.com/office/drawing/2014/main" xmlns="" id="{CAC12624-D869-7D6B-EA1C-71D786797BC2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7" name="グループ化 506">
            <a:extLst>
              <a:ext uri="{FF2B5EF4-FFF2-40B4-BE49-F238E27FC236}">
                <a16:creationId xmlns:a16="http://schemas.microsoft.com/office/drawing/2014/main" xmlns="" id="{A15AFCBA-5537-E7B2-3DD0-6BE726673959}"/>
              </a:ext>
            </a:extLst>
          </p:cNvPr>
          <p:cNvGrpSpPr/>
          <p:nvPr/>
        </p:nvGrpSpPr>
        <p:grpSpPr>
          <a:xfrm rot="10800000">
            <a:off x="7857991" y="2379560"/>
            <a:ext cx="167794" cy="190790"/>
            <a:chOff x="9818032" y="6128939"/>
            <a:chExt cx="186434" cy="211985"/>
          </a:xfrm>
          <a:noFill/>
        </p:grpSpPr>
        <p:sp>
          <p:nvSpPr>
            <p:cNvPr id="508" name="四角形: 角を丸くする 530">
              <a:extLst>
                <a:ext uri="{FF2B5EF4-FFF2-40B4-BE49-F238E27FC236}">
                  <a16:creationId xmlns:a16="http://schemas.microsoft.com/office/drawing/2014/main" xmlns="" id="{7168D3BB-684F-C02B-99E4-235CD08A77FA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09" name="直線コネクタ 508">
              <a:extLst>
                <a:ext uri="{FF2B5EF4-FFF2-40B4-BE49-F238E27FC236}">
                  <a16:creationId xmlns:a16="http://schemas.microsoft.com/office/drawing/2014/main" xmlns="" id="{F6AEE7DF-DAF0-B180-A482-B1E26F3F0645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0" name="グループ化 509">
            <a:extLst>
              <a:ext uri="{FF2B5EF4-FFF2-40B4-BE49-F238E27FC236}">
                <a16:creationId xmlns:a16="http://schemas.microsoft.com/office/drawing/2014/main" xmlns="" id="{56ABE312-60E5-C4D6-0314-1266BD15063A}"/>
              </a:ext>
            </a:extLst>
          </p:cNvPr>
          <p:cNvGrpSpPr/>
          <p:nvPr/>
        </p:nvGrpSpPr>
        <p:grpSpPr>
          <a:xfrm rot="10800000">
            <a:off x="8068285" y="2379560"/>
            <a:ext cx="167794" cy="190790"/>
            <a:chOff x="9818032" y="6128939"/>
            <a:chExt cx="186434" cy="211985"/>
          </a:xfrm>
          <a:noFill/>
        </p:grpSpPr>
        <p:sp>
          <p:nvSpPr>
            <p:cNvPr id="511" name="四角形: 角を丸くする 533">
              <a:extLst>
                <a:ext uri="{FF2B5EF4-FFF2-40B4-BE49-F238E27FC236}">
                  <a16:creationId xmlns:a16="http://schemas.microsoft.com/office/drawing/2014/main" xmlns="" id="{8B445244-6A05-9D2F-FE20-49EE2F3B40B6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22" name="直線コネクタ 521">
              <a:extLst>
                <a:ext uri="{FF2B5EF4-FFF2-40B4-BE49-F238E27FC236}">
                  <a16:creationId xmlns:a16="http://schemas.microsoft.com/office/drawing/2014/main" xmlns="" id="{89DD3296-5F61-0E62-B66A-3859BFB4C4E3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3" name="グループ化 522">
            <a:extLst>
              <a:ext uri="{FF2B5EF4-FFF2-40B4-BE49-F238E27FC236}">
                <a16:creationId xmlns:a16="http://schemas.microsoft.com/office/drawing/2014/main" xmlns="" id="{DF63841B-2D3C-5D13-BC8F-1B87C0D2ED25}"/>
              </a:ext>
            </a:extLst>
          </p:cNvPr>
          <p:cNvGrpSpPr/>
          <p:nvPr/>
        </p:nvGrpSpPr>
        <p:grpSpPr>
          <a:xfrm rot="10800000">
            <a:off x="7657891" y="2808343"/>
            <a:ext cx="167794" cy="190790"/>
            <a:chOff x="9818032" y="6128939"/>
            <a:chExt cx="186434" cy="211985"/>
          </a:xfrm>
          <a:noFill/>
        </p:grpSpPr>
        <p:sp>
          <p:nvSpPr>
            <p:cNvPr id="524" name="四角形: 角を丸くする 536">
              <a:extLst>
                <a:ext uri="{FF2B5EF4-FFF2-40B4-BE49-F238E27FC236}">
                  <a16:creationId xmlns:a16="http://schemas.microsoft.com/office/drawing/2014/main" xmlns="" id="{96B29535-13A0-30A7-7FB6-4B777489F849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25" name="直線コネクタ 524">
              <a:extLst>
                <a:ext uri="{FF2B5EF4-FFF2-40B4-BE49-F238E27FC236}">
                  <a16:creationId xmlns:a16="http://schemas.microsoft.com/office/drawing/2014/main" xmlns="" id="{83A1E6BE-E42A-7963-87E4-263A533BA7F2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6" name="グループ化 525">
            <a:extLst>
              <a:ext uri="{FF2B5EF4-FFF2-40B4-BE49-F238E27FC236}">
                <a16:creationId xmlns:a16="http://schemas.microsoft.com/office/drawing/2014/main" xmlns="" id="{30EF6D86-8CE9-6D4B-2FFD-6A0F0DB769D4}"/>
              </a:ext>
            </a:extLst>
          </p:cNvPr>
          <p:cNvGrpSpPr/>
          <p:nvPr/>
        </p:nvGrpSpPr>
        <p:grpSpPr>
          <a:xfrm rot="10800000">
            <a:off x="7871309" y="2808343"/>
            <a:ext cx="167794" cy="190790"/>
            <a:chOff x="9818032" y="6128939"/>
            <a:chExt cx="186434" cy="211985"/>
          </a:xfrm>
          <a:noFill/>
        </p:grpSpPr>
        <p:sp>
          <p:nvSpPr>
            <p:cNvPr id="584" name="四角形: 角を丸くする 539">
              <a:extLst>
                <a:ext uri="{FF2B5EF4-FFF2-40B4-BE49-F238E27FC236}">
                  <a16:creationId xmlns:a16="http://schemas.microsoft.com/office/drawing/2014/main" xmlns="" id="{382048AE-303A-D27D-75F4-84FDD56C7656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85" name="直線コネクタ 584">
              <a:extLst>
                <a:ext uri="{FF2B5EF4-FFF2-40B4-BE49-F238E27FC236}">
                  <a16:creationId xmlns:a16="http://schemas.microsoft.com/office/drawing/2014/main" xmlns="" id="{F19850D5-8DED-B519-662B-FF68A53233B2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6" name="グループ化 585">
            <a:extLst>
              <a:ext uri="{FF2B5EF4-FFF2-40B4-BE49-F238E27FC236}">
                <a16:creationId xmlns:a16="http://schemas.microsoft.com/office/drawing/2014/main" xmlns="" id="{070E0C0C-C9AA-7798-BECB-5AF2C3555042}"/>
              </a:ext>
            </a:extLst>
          </p:cNvPr>
          <p:cNvGrpSpPr/>
          <p:nvPr/>
        </p:nvGrpSpPr>
        <p:grpSpPr>
          <a:xfrm rot="10800000">
            <a:off x="8081603" y="2808343"/>
            <a:ext cx="167794" cy="190790"/>
            <a:chOff x="9818032" y="6128939"/>
            <a:chExt cx="186434" cy="211985"/>
          </a:xfrm>
          <a:noFill/>
        </p:grpSpPr>
        <p:sp>
          <p:nvSpPr>
            <p:cNvPr id="587" name="四角形: 角を丸くする 542">
              <a:extLst>
                <a:ext uri="{FF2B5EF4-FFF2-40B4-BE49-F238E27FC236}">
                  <a16:creationId xmlns:a16="http://schemas.microsoft.com/office/drawing/2014/main" xmlns="" id="{43197B90-D2F6-435A-C800-70EF9D17EB8E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88" name="直線コネクタ 587">
              <a:extLst>
                <a:ext uri="{FF2B5EF4-FFF2-40B4-BE49-F238E27FC236}">
                  <a16:creationId xmlns:a16="http://schemas.microsoft.com/office/drawing/2014/main" xmlns="" id="{83DCF7D5-F0C0-D96B-491C-575A8DCD8F1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9" name="グループ化 588">
            <a:extLst>
              <a:ext uri="{FF2B5EF4-FFF2-40B4-BE49-F238E27FC236}">
                <a16:creationId xmlns:a16="http://schemas.microsoft.com/office/drawing/2014/main" xmlns="" id="{E51D43EA-C921-6A39-D5FD-5514C3C23A3F}"/>
              </a:ext>
            </a:extLst>
          </p:cNvPr>
          <p:cNvGrpSpPr/>
          <p:nvPr/>
        </p:nvGrpSpPr>
        <p:grpSpPr>
          <a:xfrm rot="10800000">
            <a:off x="7657891" y="3264918"/>
            <a:ext cx="167794" cy="190790"/>
            <a:chOff x="9818032" y="6128939"/>
            <a:chExt cx="186434" cy="211985"/>
          </a:xfrm>
          <a:noFill/>
        </p:grpSpPr>
        <p:sp>
          <p:nvSpPr>
            <p:cNvPr id="590" name="四角形: 角を丸くする 545">
              <a:extLst>
                <a:ext uri="{FF2B5EF4-FFF2-40B4-BE49-F238E27FC236}">
                  <a16:creationId xmlns:a16="http://schemas.microsoft.com/office/drawing/2014/main" xmlns="" id="{BA5134E4-08D1-D338-D692-837010CAC79E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91" name="直線コネクタ 590">
              <a:extLst>
                <a:ext uri="{FF2B5EF4-FFF2-40B4-BE49-F238E27FC236}">
                  <a16:creationId xmlns:a16="http://schemas.microsoft.com/office/drawing/2014/main" xmlns="" id="{8D6C3FB6-CF3F-A072-F95C-5FCC2AB2362B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2" name="グループ化 591">
            <a:extLst>
              <a:ext uri="{FF2B5EF4-FFF2-40B4-BE49-F238E27FC236}">
                <a16:creationId xmlns:a16="http://schemas.microsoft.com/office/drawing/2014/main" xmlns="" id="{52CD3A08-9950-3A28-129B-11356AB1D2C9}"/>
              </a:ext>
            </a:extLst>
          </p:cNvPr>
          <p:cNvGrpSpPr/>
          <p:nvPr/>
        </p:nvGrpSpPr>
        <p:grpSpPr>
          <a:xfrm rot="10800000">
            <a:off x="7871309" y="3264918"/>
            <a:ext cx="167794" cy="190790"/>
            <a:chOff x="9818032" y="6128939"/>
            <a:chExt cx="186434" cy="211985"/>
          </a:xfrm>
          <a:noFill/>
        </p:grpSpPr>
        <p:sp>
          <p:nvSpPr>
            <p:cNvPr id="593" name="四角形: 角を丸くする 548">
              <a:extLst>
                <a:ext uri="{FF2B5EF4-FFF2-40B4-BE49-F238E27FC236}">
                  <a16:creationId xmlns:a16="http://schemas.microsoft.com/office/drawing/2014/main" xmlns="" id="{62190055-18EC-F3ED-9B2F-12AA05BD1AAE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94" name="直線コネクタ 593">
              <a:extLst>
                <a:ext uri="{FF2B5EF4-FFF2-40B4-BE49-F238E27FC236}">
                  <a16:creationId xmlns:a16="http://schemas.microsoft.com/office/drawing/2014/main" xmlns="" id="{280AC0E9-1102-A90C-9816-3C71FA16E5BC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5" name="グループ化 594">
            <a:extLst>
              <a:ext uri="{FF2B5EF4-FFF2-40B4-BE49-F238E27FC236}">
                <a16:creationId xmlns:a16="http://schemas.microsoft.com/office/drawing/2014/main" xmlns="" id="{D9C7402D-74DB-23B0-CCF3-27B9B8A23C0F}"/>
              </a:ext>
            </a:extLst>
          </p:cNvPr>
          <p:cNvGrpSpPr/>
          <p:nvPr/>
        </p:nvGrpSpPr>
        <p:grpSpPr>
          <a:xfrm rot="10800000">
            <a:off x="8081603" y="3264918"/>
            <a:ext cx="167794" cy="190790"/>
            <a:chOff x="9818032" y="6128939"/>
            <a:chExt cx="186434" cy="211985"/>
          </a:xfrm>
          <a:noFill/>
        </p:grpSpPr>
        <p:sp>
          <p:nvSpPr>
            <p:cNvPr id="596" name="四角形: 角を丸くする 551">
              <a:extLst>
                <a:ext uri="{FF2B5EF4-FFF2-40B4-BE49-F238E27FC236}">
                  <a16:creationId xmlns:a16="http://schemas.microsoft.com/office/drawing/2014/main" xmlns="" id="{C37D599D-47E1-04C0-DFD2-1D68E28F5B39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97" name="直線コネクタ 596">
              <a:extLst>
                <a:ext uri="{FF2B5EF4-FFF2-40B4-BE49-F238E27FC236}">
                  <a16:creationId xmlns:a16="http://schemas.microsoft.com/office/drawing/2014/main" xmlns="" id="{9457E96E-DA88-AEF6-DE6D-5584743F0DC1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8" name="グループ化 597">
            <a:extLst>
              <a:ext uri="{FF2B5EF4-FFF2-40B4-BE49-F238E27FC236}">
                <a16:creationId xmlns="" xmlns:a16="http://schemas.microsoft.com/office/drawing/2014/main" id="{38F0D73D-CBC6-2B60-8D73-DCE24569C0CD}"/>
              </a:ext>
            </a:extLst>
          </p:cNvPr>
          <p:cNvGrpSpPr/>
          <p:nvPr/>
        </p:nvGrpSpPr>
        <p:grpSpPr>
          <a:xfrm rot="5400000">
            <a:off x="7972439" y="1445921"/>
            <a:ext cx="564738" cy="57905"/>
            <a:chOff x="3076576" y="4720429"/>
            <a:chExt cx="817981" cy="246221"/>
          </a:xfrm>
        </p:grpSpPr>
        <p:sp>
          <p:nvSpPr>
            <p:cNvPr id="599" name="四角形: 角を丸くする 139">
              <a:extLst>
                <a:ext uri="{FF2B5EF4-FFF2-40B4-BE49-F238E27FC236}">
                  <a16:creationId xmlns="" xmlns:a16="http://schemas.microsoft.com/office/drawing/2014/main" id="{E64B6350-B621-31D7-F635-D3C3E18F5DD6}"/>
                </a:ext>
              </a:extLst>
            </p:cNvPr>
            <p:cNvSpPr/>
            <p:nvPr/>
          </p:nvSpPr>
          <p:spPr>
            <a:xfrm>
              <a:off x="3076576" y="4720429"/>
              <a:ext cx="45720" cy="246221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00" name="四角形: 角を丸くする 140">
              <a:extLst>
                <a:ext uri="{FF2B5EF4-FFF2-40B4-BE49-F238E27FC236}">
                  <a16:creationId xmlns="" xmlns:a16="http://schemas.microsoft.com/office/drawing/2014/main" id="{D167CE92-9309-9BD4-3D63-167F3DD41255}"/>
                </a:ext>
              </a:extLst>
            </p:cNvPr>
            <p:cNvSpPr/>
            <p:nvPr/>
          </p:nvSpPr>
          <p:spPr>
            <a:xfrm>
              <a:off x="3847282" y="4720429"/>
              <a:ext cx="45720" cy="246221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01" name="正方形/長方形 600">
              <a:extLst>
                <a:ext uri="{FF2B5EF4-FFF2-40B4-BE49-F238E27FC236}">
                  <a16:creationId xmlns="" xmlns:a16="http://schemas.microsoft.com/office/drawing/2014/main" id="{F5B13908-49C0-4174-E0CA-6F9A2B4A49DA}"/>
                </a:ext>
              </a:extLst>
            </p:cNvPr>
            <p:cNvSpPr/>
            <p:nvPr/>
          </p:nvSpPr>
          <p:spPr>
            <a:xfrm rot="16200000">
              <a:off x="3454737" y="4439814"/>
              <a:ext cx="66639" cy="813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512" name="グループ化 511">
            <a:extLst>
              <a:ext uri="{FF2B5EF4-FFF2-40B4-BE49-F238E27FC236}">
                <a16:creationId xmlns="" xmlns:a16="http://schemas.microsoft.com/office/drawing/2014/main" id="{917A6E7E-7DBB-59E2-F85E-232B6895424C}"/>
              </a:ext>
            </a:extLst>
          </p:cNvPr>
          <p:cNvGrpSpPr/>
          <p:nvPr/>
        </p:nvGrpSpPr>
        <p:grpSpPr>
          <a:xfrm rot="16200000">
            <a:off x="5147172" y="5941512"/>
            <a:ext cx="199205" cy="84005"/>
            <a:chOff x="2457596" y="4220131"/>
            <a:chExt cx="221580" cy="134463"/>
          </a:xfrm>
        </p:grpSpPr>
        <p:sp>
          <p:nvSpPr>
            <p:cNvPr id="602" name="正方形/長方形 601">
              <a:extLst>
                <a:ext uri="{FF2B5EF4-FFF2-40B4-BE49-F238E27FC236}">
                  <a16:creationId xmlns="" xmlns:a16="http://schemas.microsoft.com/office/drawing/2014/main" id="{3219399A-4D25-A457-E925-5D4F92969E4B}"/>
                </a:ext>
              </a:extLst>
            </p:cNvPr>
            <p:cNvSpPr/>
            <p:nvPr/>
          </p:nvSpPr>
          <p:spPr>
            <a:xfrm>
              <a:off x="2457596" y="4220131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603" name="正方形/長方形 602">
              <a:extLst>
                <a:ext uri="{FF2B5EF4-FFF2-40B4-BE49-F238E27FC236}">
                  <a16:creationId xmlns="" xmlns:a16="http://schemas.microsoft.com/office/drawing/2014/main" id="{8469F8B5-01F5-1A73-797A-2C3EC6642693}"/>
                </a:ext>
              </a:extLst>
            </p:cNvPr>
            <p:cNvSpPr/>
            <p:nvPr/>
          </p:nvSpPr>
          <p:spPr>
            <a:xfrm>
              <a:off x="2458848" y="4264580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604" name="正方形/長方形 603">
              <a:extLst>
                <a:ext uri="{FF2B5EF4-FFF2-40B4-BE49-F238E27FC236}">
                  <a16:creationId xmlns="" xmlns:a16="http://schemas.microsoft.com/office/drawing/2014/main" id="{7B135D72-4891-1C35-F344-8C700AE48E13}"/>
                </a:ext>
              </a:extLst>
            </p:cNvPr>
            <p:cNvSpPr/>
            <p:nvPr/>
          </p:nvSpPr>
          <p:spPr>
            <a:xfrm>
              <a:off x="2457641" y="4308875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605" name="グループ化 604">
            <a:extLst>
              <a:ext uri="{FF2B5EF4-FFF2-40B4-BE49-F238E27FC236}">
                <a16:creationId xmlns="" xmlns:a16="http://schemas.microsoft.com/office/drawing/2014/main" id="{917A6E7E-7DBB-59E2-F85E-232B6895424C}"/>
              </a:ext>
            </a:extLst>
          </p:cNvPr>
          <p:cNvGrpSpPr/>
          <p:nvPr/>
        </p:nvGrpSpPr>
        <p:grpSpPr>
          <a:xfrm rot="16200000">
            <a:off x="5149795" y="6143318"/>
            <a:ext cx="199205" cy="84005"/>
            <a:chOff x="2457596" y="4220131"/>
            <a:chExt cx="221580" cy="134463"/>
          </a:xfrm>
        </p:grpSpPr>
        <p:sp>
          <p:nvSpPr>
            <p:cNvPr id="606" name="正方形/長方形 605">
              <a:extLst>
                <a:ext uri="{FF2B5EF4-FFF2-40B4-BE49-F238E27FC236}">
                  <a16:creationId xmlns="" xmlns:a16="http://schemas.microsoft.com/office/drawing/2014/main" id="{3219399A-4D25-A457-E925-5D4F92969E4B}"/>
                </a:ext>
              </a:extLst>
            </p:cNvPr>
            <p:cNvSpPr/>
            <p:nvPr/>
          </p:nvSpPr>
          <p:spPr>
            <a:xfrm>
              <a:off x="2457596" y="4220131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607" name="正方形/長方形 606">
              <a:extLst>
                <a:ext uri="{FF2B5EF4-FFF2-40B4-BE49-F238E27FC236}">
                  <a16:creationId xmlns="" xmlns:a16="http://schemas.microsoft.com/office/drawing/2014/main" id="{8469F8B5-01F5-1A73-797A-2C3EC6642693}"/>
                </a:ext>
              </a:extLst>
            </p:cNvPr>
            <p:cNvSpPr/>
            <p:nvPr/>
          </p:nvSpPr>
          <p:spPr>
            <a:xfrm>
              <a:off x="2458848" y="4264580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608" name="正方形/長方形 607">
              <a:extLst>
                <a:ext uri="{FF2B5EF4-FFF2-40B4-BE49-F238E27FC236}">
                  <a16:creationId xmlns="" xmlns:a16="http://schemas.microsoft.com/office/drawing/2014/main" id="{7B135D72-4891-1C35-F344-8C700AE48E13}"/>
                </a:ext>
              </a:extLst>
            </p:cNvPr>
            <p:cNvSpPr/>
            <p:nvPr/>
          </p:nvSpPr>
          <p:spPr>
            <a:xfrm>
              <a:off x="2457641" y="4308875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3135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9AD7F56-BA15-4B72-79A9-D9D51590A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9" name="グループ化 908">
            <a:extLst>
              <a:ext uri="{FF2B5EF4-FFF2-40B4-BE49-F238E27FC236}">
                <a16:creationId xmlns:a16="http://schemas.microsoft.com/office/drawing/2014/main" xmlns="" id="{D83D67B7-D40B-4C64-EE30-F43AD2ECA967}"/>
              </a:ext>
            </a:extLst>
          </p:cNvPr>
          <p:cNvGrpSpPr/>
          <p:nvPr/>
        </p:nvGrpSpPr>
        <p:grpSpPr>
          <a:xfrm>
            <a:off x="9239837" y="1729069"/>
            <a:ext cx="165864" cy="215444"/>
            <a:chOff x="9099874" y="1460865"/>
            <a:chExt cx="165864" cy="215444"/>
          </a:xfrm>
        </p:grpSpPr>
        <p:sp>
          <p:nvSpPr>
            <p:cNvPr id="343" name="楕円 342">
              <a:extLst>
                <a:ext uri="{FF2B5EF4-FFF2-40B4-BE49-F238E27FC236}">
                  <a16:creationId xmlns:a16="http://schemas.microsoft.com/office/drawing/2014/main" xmlns="" id="{9DDBA63B-60BA-F44E-07C6-A90C83AC7DF9}"/>
                </a:ext>
              </a:extLst>
            </p:cNvPr>
            <p:cNvSpPr/>
            <p:nvPr/>
          </p:nvSpPr>
          <p:spPr>
            <a:xfrm>
              <a:off x="9110957" y="1482361"/>
              <a:ext cx="154781" cy="154781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sp>
          <p:nvSpPr>
            <p:cNvPr id="908" name="テキスト ボックス 907">
              <a:extLst>
                <a:ext uri="{FF2B5EF4-FFF2-40B4-BE49-F238E27FC236}">
                  <a16:creationId xmlns:a16="http://schemas.microsoft.com/office/drawing/2014/main" xmlns="" id="{469C9428-D56E-A21F-7349-D1F8F02F35D6}"/>
                </a:ext>
              </a:extLst>
            </p:cNvPr>
            <p:cNvSpPr txBox="1"/>
            <p:nvPr/>
          </p:nvSpPr>
          <p:spPr>
            <a:xfrm>
              <a:off x="9099874" y="1460865"/>
              <a:ext cx="7294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800" b="1" dirty="0"/>
                <a:t>高</a:t>
              </a:r>
            </a:p>
          </p:txBody>
        </p:sp>
      </p:grp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xmlns="" id="{FA0879DA-8CCC-B1E6-A73A-214C81E0AF94}"/>
              </a:ext>
            </a:extLst>
          </p:cNvPr>
          <p:cNvSpPr txBox="1"/>
          <p:nvPr/>
        </p:nvSpPr>
        <p:spPr>
          <a:xfrm>
            <a:off x="254870" y="230919"/>
            <a:ext cx="4450257" cy="4617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1" b="1" dirty="0"/>
              <a:t>島型</a:t>
            </a:r>
            <a:r>
              <a:rPr lang="ja-JP" altLang="en-US" sz="2401" b="1" dirty="0" smtClean="0"/>
              <a:t>形式レイアウト </a:t>
            </a:r>
            <a:r>
              <a:rPr lang="en-US" altLang="ja-JP" sz="2401" b="1" dirty="0" smtClean="0"/>
              <a:t>66</a:t>
            </a:r>
            <a:r>
              <a:rPr lang="ja-JP" altLang="en-US" sz="2401" b="1" dirty="0" smtClean="0"/>
              <a:t>名</a:t>
            </a:r>
            <a:r>
              <a:rPr lang="en-US" altLang="ja-JP" sz="2401" b="1" dirty="0" smtClean="0"/>
              <a:t>(</a:t>
            </a:r>
            <a:r>
              <a:rPr lang="ja-JP" altLang="en-US" sz="2401" b="1" dirty="0" smtClean="0"/>
              <a:t>有料</a:t>
            </a:r>
            <a:r>
              <a:rPr lang="en-US" altLang="ja-JP" sz="2401" b="1" dirty="0" smtClean="0"/>
              <a:t>)</a:t>
            </a:r>
            <a:endParaRPr lang="ja-JP" altLang="en-US" sz="2401" b="1" dirty="0"/>
          </a:p>
        </p:txBody>
      </p:sp>
      <p:grpSp>
        <p:nvGrpSpPr>
          <p:cNvPr id="4" name="グループ化 3"/>
          <p:cNvGrpSpPr/>
          <p:nvPr/>
        </p:nvGrpSpPr>
        <p:grpSpPr>
          <a:xfrm>
            <a:off x="3392026" y="1483739"/>
            <a:ext cx="694379" cy="551004"/>
            <a:chOff x="2490326" y="1471039"/>
            <a:chExt cx="694379" cy="551004"/>
          </a:xfrm>
        </p:grpSpPr>
        <p:sp>
          <p:nvSpPr>
            <p:cNvPr id="41" name="Google Shape;930;p1">
              <a:extLst>
                <a:ext uri="{FF2B5EF4-FFF2-40B4-BE49-F238E27FC236}">
                  <a16:creationId xmlns:a16="http://schemas.microsoft.com/office/drawing/2014/main" xmlns="" id="{CEE93E7F-EEB5-FD2B-651C-8DAB4E7065DF}"/>
                </a:ext>
              </a:extLst>
            </p:cNvPr>
            <p:cNvSpPr/>
            <p:nvPr/>
          </p:nvSpPr>
          <p:spPr>
            <a:xfrm rot="16200000">
              <a:off x="2742797" y="1489600"/>
              <a:ext cx="189439" cy="694377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9525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" name="グループ化 1"/>
            <p:cNvGrpSpPr/>
            <p:nvPr/>
          </p:nvGrpSpPr>
          <p:grpSpPr>
            <a:xfrm rot="10800000">
              <a:off x="2490326" y="1471039"/>
              <a:ext cx="694377" cy="284836"/>
              <a:chOff x="2490328" y="1263496"/>
              <a:chExt cx="694377" cy="284836"/>
            </a:xfrm>
          </p:grpSpPr>
          <p:sp>
            <p:nvSpPr>
              <p:cNvPr id="39" name="Google Shape;930;p1">
                <a:extLst>
                  <a:ext uri="{FF2B5EF4-FFF2-40B4-BE49-F238E27FC236}">
                    <a16:creationId xmlns:a16="http://schemas.microsoft.com/office/drawing/2014/main" xmlns="" id="{A33D516E-2127-0826-389C-4036177517B5}"/>
                  </a:ext>
                </a:extLst>
              </p:cNvPr>
              <p:cNvSpPr/>
              <p:nvPr/>
            </p:nvSpPr>
            <p:spPr>
              <a:xfrm rot="16200000">
                <a:off x="2742797" y="1011027"/>
                <a:ext cx="189439" cy="694377"/>
              </a:xfrm>
              <a:prstGeom prst="roundRect">
                <a:avLst>
                  <a:gd name="adj" fmla="val 16667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 w="9525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8" name="グループ化 47">
                <a:extLst>
                  <a:ext uri="{FF2B5EF4-FFF2-40B4-BE49-F238E27FC236}">
                    <a16:creationId xmlns:a16="http://schemas.microsoft.com/office/drawing/2014/main" xmlns="" id="{C605434D-5CC2-1DE0-FE05-7F1D88888BBA}"/>
                  </a:ext>
                </a:extLst>
              </p:cNvPr>
              <p:cNvGrpSpPr/>
              <p:nvPr/>
            </p:nvGrpSpPr>
            <p:grpSpPr>
              <a:xfrm rot="10800000">
                <a:off x="2551192" y="1357542"/>
                <a:ext cx="167794" cy="190790"/>
                <a:chOff x="9818032" y="6128939"/>
                <a:chExt cx="186434" cy="211985"/>
              </a:xfrm>
              <a:noFill/>
            </p:grpSpPr>
            <p:sp>
              <p:nvSpPr>
                <p:cNvPr id="49" name="四角形: 角を丸くする 48">
                  <a:extLst>
                    <a:ext uri="{FF2B5EF4-FFF2-40B4-BE49-F238E27FC236}">
                      <a16:creationId xmlns:a16="http://schemas.microsoft.com/office/drawing/2014/main" xmlns="" id="{6DD1B179-28EC-DE3D-1C3D-5C680B04B887}"/>
                    </a:ext>
                  </a:extLst>
                </p:cNvPr>
                <p:cNvSpPr/>
                <p:nvPr/>
              </p:nvSpPr>
              <p:spPr>
                <a:xfrm>
                  <a:off x="9818032" y="6154489"/>
                  <a:ext cx="186434" cy="186435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304" dirty="0"/>
                </a:p>
              </p:txBody>
            </p:sp>
            <p:cxnSp>
              <p:nvCxnSpPr>
                <p:cNvPr id="50" name="直線コネクタ 49">
                  <a:extLst>
                    <a:ext uri="{FF2B5EF4-FFF2-40B4-BE49-F238E27FC236}">
                      <a16:creationId xmlns:a16="http://schemas.microsoft.com/office/drawing/2014/main" xmlns="" id="{59D62C0F-8723-5AF6-770D-1D18151C6FA6}"/>
                    </a:ext>
                  </a:extLst>
                </p:cNvPr>
                <p:cNvCxnSpPr/>
                <p:nvPr/>
              </p:nvCxnSpPr>
              <p:spPr>
                <a:xfrm>
                  <a:off x="9829944" y="6128939"/>
                  <a:ext cx="167379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1" name="グループ化 50">
                <a:extLst>
                  <a:ext uri="{FF2B5EF4-FFF2-40B4-BE49-F238E27FC236}">
                    <a16:creationId xmlns:a16="http://schemas.microsoft.com/office/drawing/2014/main" xmlns="" id="{A0E5922E-591A-59DB-430B-93BA121BC55F}"/>
                  </a:ext>
                </a:extLst>
              </p:cNvPr>
              <p:cNvGrpSpPr/>
              <p:nvPr/>
            </p:nvGrpSpPr>
            <p:grpSpPr>
              <a:xfrm rot="10800000">
                <a:off x="2764610" y="1357542"/>
                <a:ext cx="167794" cy="190790"/>
                <a:chOff x="9818032" y="6128939"/>
                <a:chExt cx="186434" cy="211985"/>
              </a:xfrm>
              <a:noFill/>
            </p:grpSpPr>
            <p:sp>
              <p:nvSpPr>
                <p:cNvPr id="52" name="四角形: 角を丸くする 51">
                  <a:extLst>
                    <a:ext uri="{FF2B5EF4-FFF2-40B4-BE49-F238E27FC236}">
                      <a16:creationId xmlns:a16="http://schemas.microsoft.com/office/drawing/2014/main" xmlns="" id="{20329A69-2903-1483-7AD2-DF51246849AF}"/>
                    </a:ext>
                  </a:extLst>
                </p:cNvPr>
                <p:cNvSpPr/>
                <p:nvPr/>
              </p:nvSpPr>
              <p:spPr>
                <a:xfrm>
                  <a:off x="9818032" y="6154489"/>
                  <a:ext cx="186434" cy="186435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304" dirty="0"/>
                </a:p>
              </p:txBody>
            </p:sp>
            <p:cxnSp>
              <p:nvCxnSpPr>
                <p:cNvPr id="53" name="直線コネクタ 52">
                  <a:extLst>
                    <a:ext uri="{FF2B5EF4-FFF2-40B4-BE49-F238E27FC236}">
                      <a16:creationId xmlns:a16="http://schemas.microsoft.com/office/drawing/2014/main" xmlns="" id="{995B2ED2-ACE2-58CF-C933-A58978F2B021}"/>
                    </a:ext>
                  </a:extLst>
                </p:cNvPr>
                <p:cNvCxnSpPr/>
                <p:nvPr/>
              </p:nvCxnSpPr>
              <p:spPr>
                <a:xfrm>
                  <a:off x="9829944" y="6128939"/>
                  <a:ext cx="167379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4" name="グループ化 53">
                <a:extLst>
                  <a:ext uri="{FF2B5EF4-FFF2-40B4-BE49-F238E27FC236}">
                    <a16:creationId xmlns:a16="http://schemas.microsoft.com/office/drawing/2014/main" xmlns="" id="{8F220CA0-D9B1-E1EB-C58D-21D32D45FFCB}"/>
                  </a:ext>
                </a:extLst>
              </p:cNvPr>
              <p:cNvGrpSpPr/>
              <p:nvPr/>
            </p:nvGrpSpPr>
            <p:grpSpPr>
              <a:xfrm rot="10800000">
                <a:off x="2974904" y="1357542"/>
                <a:ext cx="167794" cy="190790"/>
                <a:chOff x="9818032" y="6128939"/>
                <a:chExt cx="186434" cy="211985"/>
              </a:xfrm>
              <a:noFill/>
            </p:grpSpPr>
            <p:sp>
              <p:nvSpPr>
                <p:cNvPr id="55" name="四角形: 角を丸くする 54">
                  <a:extLst>
                    <a:ext uri="{FF2B5EF4-FFF2-40B4-BE49-F238E27FC236}">
                      <a16:creationId xmlns:a16="http://schemas.microsoft.com/office/drawing/2014/main" xmlns="" id="{F38EEB48-C52E-6246-A206-7FD046139D0B}"/>
                    </a:ext>
                  </a:extLst>
                </p:cNvPr>
                <p:cNvSpPr/>
                <p:nvPr/>
              </p:nvSpPr>
              <p:spPr>
                <a:xfrm>
                  <a:off x="9818032" y="6154489"/>
                  <a:ext cx="186434" cy="186435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304" dirty="0"/>
                </a:p>
              </p:txBody>
            </p:sp>
            <p:cxnSp>
              <p:nvCxnSpPr>
                <p:cNvPr id="56" name="直線コネクタ 55">
                  <a:extLst>
                    <a:ext uri="{FF2B5EF4-FFF2-40B4-BE49-F238E27FC236}">
                      <a16:creationId xmlns:a16="http://schemas.microsoft.com/office/drawing/2014/main" xmlns="" id="{01612ABD-DA30-2EC3-A718-BF4E94069654}"/>
                    </a:ext>
                  </a:extLst>
                </p:cNvPr>
                <p:cNvCxnSpPr/>
                <p:nvPr/>
              </p:nvCxnSpPr>
              <p:spPr>
                <a:xfrm>
                  <a:off x="9829944" y="6128939"/>
                  <a:ext cx="167379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7" name="グループ化 56">
              <a:extLst>
                <a:ext uri="{FF2B5EF4-FFF2-40B4-BE49-F238E27FC236}">
                  <a16:creationId xmlns:a16="http://schemas.microsoft.com/office/drawing/2014/main" xmlns="" id="{EEC40D38-E983-44B1-E5AD-C2947EDD5A3C}"/>
                </a:ext>
              </a:extLst>
            </p:cNvPr>
            <p:cNvGrpSpPr/>
            <p:nvPr/>
          </p:nvGrpSpPr>
          <p:grpSpPr>
            <a:xfrm rot="10800000">
              <a:off x="2540471" y="183125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58" name="四角形: 角を丸くする 57">
                <a:extLst>
                  <a:ext uri="{FF2B5EF4-FFF2-40B4-BE49-F238E27FC236}">
                    <a16:creationId xmlns:a16="http://schemas.microsoft.com/office/drawing/2014/main" xmlns="" id="{08C5F448-1A7F-6856-0340-E4EAAABC853A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59" name="直線コネクタ 58">
                <a:extLst>
                  <a:ext uri="{FF2B5EF4-FFF2-40B4-BE49-F238E27FC236}">
                    <a16:creationId xmlns:a16="http://schemas.microsoft.com/office/drawing/2014/main" xmlns="" id="{899AB0CE-1FDE-01BA-E4CA-8DDC23DFA085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" name="グループ化 59">
              <a:extLst>
                <a:ext uri="{FF2B5EF4-FFF2-40B4-BE49-F238E27FC236}">
                  <a16:creationId xmlns:a16="http://schemas.microsoft.com/office/drawing/2014/main" xmlns="" id="{71378453-812A-BE0A-36BB-329FBC8DBA8E}"/>
                </a:ext>
              </a:extLst>
            </p:cNvPr>
            <p:cNvGrpSpPr/>
            <p:nvPr/>
          </p:nvGrpSpPr>
          <p:grpSpPr>
            <a:xfrm rot="10800000">
              <a:off x="2753889" y="183125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1" name="四角形: 角を丸くする 60">
                <a:extLst>
                  <a:ext uri="{FF2B5EF4-FFF2-40B4-BE49-F238E27FC236}">
                    <a16:creationId xmlns:a16="http://schemas.microsoft.com/office/drawing/2014/main" xmlns="" id="{AACAD752-AD34-72CA-B3C4-60F8AFE4D3D0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2" name="直線コネクタ 61">
                <a:extLst>
                  <a:ext uri="{FF2B5EF4-FFF2-40B4-BE49-F238E27FC236}">
                    <a16:creationId xmlns:a16="http://schemas.microsoft.com/office/drawing/2014/main" xmlns="" id="{0329BE46-36C6-302C-4143-B6BD727B3ECB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3" name="グループ化 62">
              <a:extLst>
                <a:ext uri="{FF2B5EF4-FFF2-40B4-BE49-F238E27FC236}">
                  <a16:creationId xmlns:a16="http://schemas.microsoft.com/office/drawing/2014/main" xmlns="" id="{69AE8C00-2C66-1444-7DC3-0D7218F562BC}"/>
                </a:ext>
              </a:extLst>
            </p:cNvPr>
            <p:cNvGrpSpPr/>
            <p:nvPr/>
          </p:nvGrpSpPr>
          <p:grpSpPr>
            <a:xfrm rot="10800000">
              <a:off x="2964183" y="183125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896" name="四角形: 角を丸くする 895">
                <a:extLst>
                  <a:ext uri="{FF2B5EF4-FFF2-40B4-BE49-F238E27FC236}">
                    <a16:creationId xmlns:a16="http://schemas.microsoft.com/office/drawing/2014/main" xmlns="" id="{E0BC138A-0A01-6F43-1563-419CA4C3F13B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897" name="直線コネクタ 896">
                <a:extLst>
                  <a:ext uri="{FF2B5EF4-FFF2-40B4-BE49-F238E27FC236}">
                    <a16:creationId xmlns:a16="http://schemas.microsoft.com/office/drawing/2014/main" xmlns="" id="{BC74DB7B-FD3E-1FB1-E69D-E2270159B94B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5" name="Google Shape;930;p1">
            <a:extLst>
              <a:ext uri="{FF2B5EF4-FFF2-40B4-BE49-F238E27FC236}">
                <a16:creationId xmlns:a16="http://schemas.microsoft.com/office/drawing/2014/main" xmlns="" id="{14D8E065-935B-2B68-9916-C218C7D5D20A}"/>
              </a:ext>
            </a:extLst>
          </p:cNvPr>
          <p:cNvSpPr/>
          <p:nvPr/>
        </p:nvSpPr>
        <p:spPr>
          <a:xfrm rot="16200000">
            <a:off x="7531950" y="477970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9" name="Google Shape;125;p7"/>
          <p:cNvGrpSpPr/>
          <p:nvPr/>
        </p:nvGrpSpPr>
        <p:grpSpPr>
          <a:xfrm rot="10800000">
            <a:off x="4972880" y="4817907"/>
            <a:ext cx="170860" cy="496554"/>
            <a:chOff x="7390562" y="3179388"/>
            <a:chExt cx="127347" cy="300138"/>
          </a:xfrm>
        </p:grpSpPr>
        <p:sp>
          <p:nvSpPr>
            <p:cNvPr id="290" name="Google Shape;126;p7"/>
            <p:cNvSpPr/>
            <p:nvPr/>
          </p:nvSpPr>
          <p:spPr>
            <a:xfrm rot="-5400000">
              <a:off x="7450928" y="3377429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127;p7"/>
            <p:cNvSpPr/>
            <p:nvPr/>
          </p:nvSpPr>
          <p:spPr>
            <a:xfrm rot="-5400000">
              <a:off x="7450927" y="3356733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128;p7"/>
            <p:cNvSpPr/>
            <p:nvPr/>
          </p:nvSpPr>
          <p:spPr>
            <a:xfrm rot="-5400000">
              <a:off x="7450928" y="3397476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3" name="Google Shape;129;p7"/>
            <p:cNvGrpSpPr/>
            <p:nvPr/>
          </p:nvGrpSpPr>
          <p:grpSpPr>
            <a:xfrm rot="-5400000">
              <a:off x="7304166" y="3265783"/>
              <a:ext cx="300138" cy="127347"/>
              <a:chOff x="3076576" y="4720429"/>
              <a:chExt cx="817982" cy="246221"/>
            </a:xfrm>
          </p:grpSpPr>
          <p:sp>
            <p:nvSpPr>
              <p:cNvPr id="294" name="Google Shape;130;p7"/>
              <p:cNvSpPr/>
              <p:nvPr/>
            </p:nvSpPr>
            <p:spPr>
              <a:xfrm>
                <a:off x="3076576" y="4720429"/>
                <a:ext cx="45720" cy="246221"/>
              </a:xfrm>
              <a:prstGeom prst="roundRect">
                <a:avLst>
                  <a:gd name="adj" fmla="val 16667"/>
                </a:avLst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" name="Google Shape;131;p7"/>
              <p:cNvSpPr/>
              <p:nvPr/>
            </p:nvSpPr>
            <p:spPr>
              <a:xfrm>
                <a:off x="3847282" y="4720429"/>
                <a:ext cx="45720" cy="246221"/>
              </a:xfrm>
              <a:prstGeom prst="roundRect">
                <a:avLst>
                  <a:gd name="adj" fmla="val 16667"/>
                </a:avLst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" name="Google Shape;132;p7"/>
              <p:cNvSpPr/>
              <p:nvPr/>
            </p:nvSpPr>
            <p:spPr>
              <a:xfrm rot="-5400000">
                <a:off x="3464151" y="4437680"/>
                <a:ext cx="47813" cy="813001"/>
              </a:xfrm>
              <a:prstGeom prst="rect">
                <a:avLst/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97" name="Google Shape;125;p7"/>
          <p:cNvGrpSpPr/>
          <p:nvPr/>
        </p:nvGrpSpPr>
        <p:grpSpPr>
          <a:xfrm rot="10800000">
            <a:off x="4972881" y="5328431"/>
            <a:ext cx="170860" cy="496554"/>
            <a:chOff x="7390562" y="3179388"/>
            <a:chExt cx="127347" cy="300138"/>
          </a:xfrm>
        </p:grpSpPr>
        <p:sp>
          <p:nvSpPr>
            <p:cNvPr id="298" name="Google Shape;126;p7"/>
            <p:cNvSpPr/>
            <p:nvPr/>
          </p:nvSpPr>
          <p:spPr>
            <a:xfrm rot="-5400000">
              <a:off x="7450928" y="3377429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127;p7"/>
            <p:cNvSpPr/>
            <p:nvPr/>
          </p:nvSpPr>
          <p:spPr>
            <a:xfrm rot="-5400000">
              <a:off x="7450927" y="3356733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128;p7"/>
            <p:cNvSpPr/>
            <p:nvPr/>
          </p:nvSpPr>
          <p:spPr>
            <a:xfrm rot="-5400000">
              <a:off x="7450928" y="3397476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01" name="Google Shape;129;p7"/>
            <p:cNvGrpSpPr/>
            <p:nvPr/>
          </p:nvGrpSpPr>
          <p:grpSpPr>
            <a:xfrm rot="-5400000">
              <a:off x="7304166" y="3265783"/>
              <a:ext cx="300138" cy="127347"/>
              <a:chOff x="3076576" y="4720429"/>
              <a:chExt cx="817982" cy="246221"/>
            </a:xfrm>
          </p:grpSpPr>
          <p:sp>
            <p:nvSpPr>
              <p:cNvPr id="302" name="Google Shape;130;p7"/>
              <p:cNvSpPr/>
              <p:nvPr/>
            </p:nvSpPr>
            <p:spPr>
              <a:xfrm>
                <a:off x="3076576" y="4720429"/>
                <a:ext cx="45720" cy="246221"/>
              </a:xfrm>
              <a:prstGeom prst="roundRect">
                <a:avLst>
                  <a:gd name="adj" fmla="val 16667"/>
                </a:avLst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" name="Google Shape;131;p7"/>
              <p:cNvSpPr/>
              <p:nvPr/>
            </p:nvSpPr>
            <p:spPr>
              <a:xfrm>
                <a:off x="3847282" y="4720429"/>
                <a:ext cx="45720" cy="246221"/>
              </a:xfrm>
              <a:prstGeom prst="roundRect">
                <a:avLst>
                  <a:gd name="adj" fmla="val 16667"/>
                </a:avLst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4" name="Google Shape;132;p7"/>
              <p:cNvSpPr/>
              <p:nvPr/>
            </p:nvSpPr>
            <p:spPr>
              <a:xfrm rot="-5400000">
                <a:off x="3464151" y="4437680"/>
                <a:ext cx="47813" cy="813001"/>
              </a:xfrm>
              <a:prstGeom prst="rect">
                <a:avLst/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32" name="正方形/長方形 331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7252871" y="5429075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33" name="正方形/長方形 332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993765" y="5429075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34" name="正方形/長方形 333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740826" y="5429075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35" name="正方形/長方形 334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7252871" y="5688181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36" name="正方形/長方形 335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993765" y="5688181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37" name="正方形/長方形 336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740826" y="5688181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38" name="正方形/長方形 337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7252871" y="5934186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39" name="正方形/長方形 338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993765" y="5934186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40" name="正方形/長方形 339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986869" y="5961593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41" name="正方形/長方形 340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706216" y="5438095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42" name="正方形/長方形 341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968440" y="5438095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44" name="正方形/長方形 343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387102" y="751483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45" name="正方形/長方形 344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7241023" y="5690066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46" name="正方形/長方形 345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445659" y="5438095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47" name="正方形/長方形 346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7255035" y="5962077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48" name="正方形/長方形 347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726848" y="5688181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49" name="正方形/長方形 348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452905" y="5438094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50" name="正方形/長方形 349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7246442" y="5443083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51" name="正方形/長方形 350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979525" y="5711483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362" name="グループ化 361">
            <a:extLst>
              <a:ext uri="{FF2B5EF4-FFF2-40B4-BE49-F238E27FC236}">
                <a16:creationId xmlns="" xmlns:a16="http://schemas.microsoft.com/office/drawing/2014/main" id="{F63305C1-17AE-FB1F-EC6E-844042745E8C}"/>
              </a:ext>
            </a:extLst>
          </p:cNvPr>
          <p:cNvGrpSpPr/>
          <p:nvPr/>
        </p:nvGrpSpPr>
        <p:grpSpPr>
          <a:xfrm>
            <a:off x="3276544" y="4677664"/>
            <a:ext cx="596808" cy="45719"/>
            <a:chOff x="7085413" y="2658776"/>
            <a:chExt cx="663840" cy="45720"/>
          </a:xfrm>
        </p:grpSpPr>
        <p:sp>
          <p:nvSpPr>
            <p:cNvPr id="363" name="正方形/長方形 362">
              <a:extLst>
                <a:ext uri="{FF2B5EF4-FFF2-40B4-BE49-F238E27FC236}">
                  <a16:creationId xmlns="" xmlns:a16="http://schemas.microsoft.com/office/drawing/2014/main" id="{C7EB7A0F-F2FF-D2FA-F5C6-35B52E66B4EB}"/>
                </a:ext>
              </a:extLst>
            </p:cNvPr>
            <p:cNvSpPr/>
            <p:nvPr/>
          </p:nvSpPr>
          <p:spPr>
            <a:xfrm>
              <a:off x="7085413" y="2658776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64" name="正方形/長方形 363">
              <a:extLst>
                <a:ext uri="{FF2B5EF4-FFF2-40B4-BE49-F238E27FC236}">
                  <a16:creationId xmlns="" xmlns:a16="http://schemas.microsoft.com/office/drawing/2014/main" id="{9412088E-27B5-1F7C-2DAA-A68BBEC0BC69}"/>
                </a:ext>
              </a:extLst>
            </p:cNvPr>
            <p:cNvSpPr/>
            <p:nvPr/>
          </p:nvSpPr>
          <p:spPr>
            <a:xfrm>
              <a:off x="7309645" y="2658777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65" name="正方形/長方形 364">
              <a:extLst>
                <a:ext uri="{FF2B5EF4-FFF2-40B4-BE49-F238E27FC236}">
                  <a16:creationId xmlns="" xmlns:a16="http://schemas.microsoft.com/office/drawing/2014/main" id="{1BE84FA7-8DCF-C6E4-5464-ECBA0582BA1F}"/>
                </a:ext>
              </a:extLst>
            </p:cNvPr>
            <p:cNvSpPr/>
            <p:nvPr/>
          </p:nvSpPr>
          <p:spPr>
            <a:xfrm>
              <a:off x="7528925" y="2658776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366" name="グループ化 365">
            <a:extLst>
              <a:ext uri="{FF2B5EF4-FFF2-40B4-BE49-F238E27FC236}">
                <a16:creationId xmlns="" xmlns:a16="http://schemas.microsoft.com/office/drawing/2014/main" id="{F63305C1-17AE-FB1F-EC6E-844042745E8C}"/>
              </a:ext>
            </a:extLst>
          </p:cNvPr>
          <p:cNvGrpSpPr/>
          <p:nvPr/>
        </p:nvGrpSpPr>
        <p:grpSpPr>
          <a:xfrm>
            <a:off x="3675272" y="4636512"/>
            <a:ext cx="596808" cy="45719"/>
            <a:chOff x="7085413" y="2658776"/>
            <a:chExt cx="663840" cy="45720"/>
          </a:xfrm>
        </p:grpSpPr>
        <p:sp>
          <p:nvSpPr>
            <p:cNvPr id="367" name="正方形/長方形 366">
              <a:extLst>
                <a:ext uri="{FF2B5EF4-FFF2-40B4-BE49-F238E27FC236}">
                  <a16:creationId xmlns="" xmlns:a16="http://schemas.microsoft.com/office/drawing/2014/main" id="{C7EB7A0F-F2FF-D2FA-F5C6-35B52E66B4EB}"/>
                </a:ext>
              </a:extLst>
            </p:cNvPr>
            <p:cNvSpPr/>
            <p:nvPr/>
          </p:nvSpPr>
          <p:spPr>
            <a:xfrm>
              <a:off x="7085413" y="2658776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68" name="正方形/長方形 367">
              <a:extLst>
                <a:ext uri="{FF2B5EF4-FFF2-40B4-BE49-F238E27FC236}">
                  <a16:creationId xmlns="" xmlns:a16="http://schemas.microsoft.com/office/drawing/2014/main" id="{9412088E-27B5-1F7C-2DAA-A68BBEC0BC69}"/>
                </a:ext>
              </a:extLst>
            </p:cNvPr>
            <p:cNvSpPr/>
            <p:nvPr/>
          </p:nvSpPr>
          <p:spPr>
            <a:xfrm>
              <a:off x="7309645" y="2658777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69" name="正方形/長方形 368">
              <a:extLst>
                <a:ext uri="{FF2B5EF4-FFF2-40B4-BE49-F238E27FC236}">
                  <a16:creationId xmlns="" xmlns:a16="http://schemas.microsoft.com/office/drawing/2014/main" id="{1BE84FA7-8DCF-C6E4-5464-ECBA0582BA1F}"/>
                </a:ext>
              </a:extLst>
            </p:cNvPr>
            <p:cNvSpPr/>
            <p:nvPr/>
          </p:nvSpPr>
          <p:spPr>
            <a:xfrm>
              <a:off x="7528925" y="2658776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315" name="Google Shape;134;p7"/>
          <p:cNvGrpSpPr/>
          <p:nvPr/>
        </p:nvGrpSpPr>
        <p:grpSpPr>
          <a:xfrm>
            <a:off x="7947024" y="952061"/>
            <a:ext cx="177583" cy="218948"/>
            <a:chOff x="9585961" y="2699149"/>
            <a:chExt cx="161070" cy="190214"/>
          </a:xfrm>
        </p:grpSpPr>
        <p:grpSp>
          <p:nvGrpSpPr>
            <p:cNvPr id="316" name="Google Shape;135;p7"/>
            <p:cNvGrpSpPr/>
            <p:nvPr/>
          </p:nvGrpSpPr>
          <p:grpSpPr>
            <a:xfrm>
              <a:off x="9610300" y="2726713"/>
              <a:ext cx="136731" cy="162650"/>
              <a:chOff x="9807149" y="6119159"/>
              <a:chExt cx="186433" cy="221771"/>
            </a:xfrm>
          </p:grpSpPr>
          <p:sp>
            <p:nvSpPr>
              <p:cNvPr id="318" name="Google Shape;136;p7"/>
              <p:cNvSpPr/>
              <p:nvPr/>
            </p:nvSpPr>
            <p:spPr>
              <a:xfrm>
                <a:off x="9807149" y="6154492"/>
                <a:ext cx="186433" cy="186438"/>
              </a:xfrm>
              <a:prstGeom prst="roundRect">
                <a:avLst>
                  <a:gd name="adj" fmla="val 16667"/>
                </a:avLst>
              </a:prstGeom>
              <a:solidFill>
                <a:srgbClr val="C55A11"/>
              </a:solidFill>
              <a:ln w="9525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319" name="Google Shape;137;p7"/>
              <p:cNvCxnSpPr/>
              <p:nvPr/>
            </p:nvCxnSpPr>
            <p:spPr>
              <a:xfrm>
                <a:off x="9813611" y="6119159"/>
                <a:ext cx="167379" cy="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sp>
          <p:nvSpPr>
            <p:cNvPr id="317" name="Google Shape;138;p7"/>
            <p:cNvSpPr txBox="1"/>
            <p:nvPr/>
          </p:nvSpPr>
          <p:spPr>
            <a:xfrm>
              <a:off x="9585961" y="2699149"/>
              <a:ext cx="100079" cy="1724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700" b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高</a:t>
              </a:r>
              <a:endParaRPr sz="8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0" name="Google Shape;134;p7"/>
          <p:cNvGrpSpPr/>
          <p:nvPr/>
        </p:nvGrpSpPr>
        <p:grpSpPr>
          <a:xfrm>
            <a:off x="8114425" y="951499"/>
            <a:ext cx="173308" cy="219786"/>
            <a:chOff x="9585961" y="2698587"/>
            <a:chExt cx="161070" cy="190776"/>
          </a:xfrm>
        </p:grpSpPr>
        <p:grpSp>
          <p:nvGrpSpPr>
            <p:cNvPr id="321" name="Google Shape;135;p7"/>
            <p:cNvGrpSpPr/>
            <p:nvPr/>
          </p:nvGrpSpPr>
          <p:grpSpPr>
            <a:xfrm>
              <a:off x="9610300" y="2726713"/>
              <a:ext cx="136731" cy="162650"/>
              <a:chOff x="9807149" y="6119159"/>
              <a:chExt cx="186433" cy="221771"/>
            </a:xfrm>
          </p:grpSpPr>
          <p:sp>
            <p:nvSpPr>
              <p:cNvPr id="323" name="Google Shape;136;p7"/>
              <p:cNvSpPr/>
              <p:nvPr/>
            </p:nvSpPr>
            <p:spPr>
              <a:xfrm>
                <a:off x="9807149" y="6154492"/>
                <a:ext cx="186433" cy="186438"/>
              </a:xfrm>
              <a:prstGeom prst="roundRect">
                <a:avLst>
                  <a:gd name="adj" fmla="val 16667"/>
                </a:avLst>
              </a:prstGeom>
              <a:solidFill>
                <a:srgbClr val="C55A11"/>
              </a:solidFill>
              <a:ln w="9525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324" name="Google Shape;137;p7"/>
              <p:cNvCxnSpPr/>
              <p:nvPr/>
            </p:nvCxnSpPr>
            <p:spPr>
              <a:xfrm>
                <a:off x="9813611" y="6119159"/>
                <a:ext cx="167379" cy="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sp>
          <p:nvSpPr>
            <p:cNvPr id="322" name="Google Shape;138;p7"/>
            <p:cNvSpPr txBox="1"/>
            <p:nvPr/>
          </p:nvSpPr>
          <p:spPr>
            <a:xfrm>
              <a:off x="9585961" y="2698587"/>
              <a:ext cx="93475" cy="1736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700" b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高</a:t>
              </a:r>
              <a:endParaRPr sz="7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5" name="Google Shape;1079;p1">
            <a:extLst>
              <a:ext uri="{FF2B5EF4-FFF2-40B4-BE49-F238E27FC236}">
                <a16:creationId xmlns:a16="http://schemas.microsoft.com/office/drawing/2014/main" xmlns="" id="{246585D4-C5A5-6267-91DB-D21855B4F089}"/>
              </a:ext>
            </a:extLst>
          </p:cNvPr>
          <p:cNvSpPr/>
          <p:nvPr/>
        </p:nvSpPr>
        <p:spPr>
          <a:xfrm>
            <a:off x="5065966" y="1131946"/>
            <a:ext cx="422060" cy="175631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1079;p1">
            <a:extLst>
              <a:ext uri="{FF2B5EF4-FFF2-40B4-BE49-F238E27FC236}">
                <a16:creationId xmlns:a16="http://schemas.microsoft.com/office/drawing/2014/main" xmlns="" id="{C8099FB4-DE3B-C81E-8532-BC83F47383C0}"/>
              </a:ext>
            </a:extLst>
          </p:cNvPr>
          <p:cNvSpPr/>
          <p:nvPr/>
        </p:nvSpPr>
        <p:spPr>
          <a:xfrm>
            <a:off x="5490727" y="1131945"/>
            <a:ext cx="422060" cy="175632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1079;p1">
            <a:extLst>
              <a:ext uri="{FF2B5EF4-FFF2-40B4-BE49-F238E27FC236}">
                <a16:creationId xmlns:a16="http://schemas.microsoft.com/office/drawing/2014/main" xmlns="" id="{246585D4-C5A5-6267-91DB-D21855B4F089}"/>
              </a:ext>
            </a:extLst>
          </p:cNvPr>
          <p:cNvSpPr/>
          <p:nvPr/>
        </p:nvSpPr>
        <p:spPr>
          <a:xfrm>
            <a:off x="5908704" y="1134483"/>
            <a:ext cx="422060" cy="175631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1079;p1">
            <a:extLst>
              <a:ext uri="{FF2B5EF4-FFF2-40B4-BE49-F238E27FC236}">
                <a16:creationId xmlns:a16="http://schemas.microsoft.com/office/drawing/2014/main" xmlns="" id="{246585D4-C5A5-6267-91DB-D21855B4F089}"/>
              </a:ext>
            </a:extLst>
          </p:cNvPr>
          <p:cNvSpPr/>
          <p:nvPr/>
        </p:nvSpPr>
        <p:spPr>
          <a:xfrm>
            <a:off x="5065966" y="959200"/>
            <a:ext cx="422060" cy="175631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1079;p1">
            <a:extLst>
              <a:ext uri="{FF2B5EF4-FFF2-40B4-BE49-F238E27FC236}">
                <a16:creationId xmlns:a16="http://schemas.microsoft.com/office/drawing/2014/main" xmlns="" id="{C8099FB4-DE3B-C81E-8532-BC83F47383C0}"/>
              </a:ext>
            </a:extLst>
          </p:cNvPr>
          <p:cNvSpPr/>
          <p:nvPr/>
        </p:nvSpPr>
        <p:spPr>
          <a:xfrm>
            <a:off x="5487491" y="959199"/>
            <a:ext cx="422060" cy="175632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1079;p1">
            <a:extLst>
              <a:ext uri="{FF2B5EF4-FFF2-40B4-BE49-F238E27FC236}">
                <a16:creationId xmlns:a16="http://schemas.microsoft.com/office/drawing/2014/main" xmlns="" id="{C8099FB4-DE3B-C81E-8532-BC83F47383C0}"/>
              </a:ext>
            </a:extLst>
          </p:cNvPr>
          <p:cNvSpPr/>
          <p:nvPr/>
        </p:nvSpPr>
        <p:spPr>
          <a:xfrm>
            <a:off x="5912252" y="959199"/>
            <a:ext cx="422060" cy="175632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正方形/長方形 330"/>
          <p:cNvSpPr/>
          <p:nvPr/>
        </p:nvSpPr>
        <p:spPr>
          <a:xfrm>
            <a:off x="6725539" y="922582"/>
            <a:ext cx="494125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8" name="正方形/長方形 377"/>
          <p:cNvSpPr/>
          <p:nvPr/>
        </p:nvSpPr>
        <p:spPr>
          <a:xfrm>
            <a:off x="4158452" y="932764"/>
            <a:ext cx="483667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79" name="Google Shape;143;p7"/>
          <p:cNvGrpSpPr/>
          <p:nvPr/>
        </p:nvGrpSpPr>
        <p:grpSpPr>
          <a:xfrm rot="779500">
            <a:off x="6075202" y="1074357"/>
            <a:ext cx="220496" cy="137720"/>
            <a:chOff x="7934036" y="3959917"/>
            <a:chExt cx="443104" cy="246222"/>
          </a:xfrm>
        </p:grpSpPr>
        <p:sp>
          <p:nvSpPr>
            <p:cNvPr id="380" name="Google Shape;144;p7"/>
            <p:cNvSpPr/>
            <p:nvPr/>
          </p:nvSpPr>
          <p:spPr>
            <a:xfrm>
              <a:off x="7934036" y="3959917"/>
              <a:ext cx="443104" cy="246221"/>
            </a:xfrm>
            <a:prstGeom prst="roundRect">
              <a:avLst>
                <a:gd name="adj" fmla="val 16667"/>
              </a:avLst>
            </a:prstGeom>
            <a:solidFill>
              <a:srgbClr val="7F6000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145;p7"/>
            <p:cNvSpPr/>
            <p:nvPr/>
          </p:nvSpPr>
          <p:spPr>
            <a:xfrm>
              <a:off x="7968245" y="3992653"/>
              <a:ext cx="369305" cy="213486"/>
            </a:xfrm>
            <a:prstGeom prst="rect">
              <a:avLst/>
            </a:prstGeom>
            <a:solidFill>
              <a:srgbClr val="7F6000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2" name="グループ化 381">
            <a:extLst>
              <a:ext uri="{FF2B5EF4-FFF2-40B4-BE49-F238E27FC236}">
                <a16:creationId xmlns="" xmlns:a16="http://schemas.microsoft.com/office/drawing/2014/main" id="{38F0D73D-CBC6-2B60-8D73-DCE24569C0CD}"/>
              </a:ext>
            </a:extLst>
          </p:cNvPr>
          <p:cNvGrpSpPr/>
          <p:nvPr/>
        </p:nvGrpSpPr>
        <p:grpSpPr>
          <a:xfrm rot="5400000">
            <a:off x="7963409" y="1516347"/>
            <a:ext cx="564738" cy="57905"/>
            <a:chOff x="3076576" y="4720429"/>
            <a:chExt cx="817981" cy="246221"/>
          </a:xfrm>
        </p:grpSpPr>
        <p:sp>
          <p:nvSpPr>
            <p:cNvPr id="383" name="四角形: 角を丸くする 139">
              <a:extLst>
                <a:ext uri="{FF2B5EF4-FFF2-40B4-BE49-F238E27FC236}">
                  <a16:creationId xmlns="" xmlns:a16="http://schemas.microsoft.com/office/drawing/2014/main" id="{E64B6350-B621-31D7-F635-D3C3E18F5DD6}"/>
                </a:ext>
              </a:extLst>
            </p:cNvPr>
            <p:cNvSpPr/>
            <p:nvPr/>
          </p:nvSpPr>
          <p:spPr>
            <a:xfrm>
              <a:off x="3076576" y="4720429"/>
              <a:ext cx="45720" cy="246221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84" name="四角形: 角を丸くする 140">
              <a:extLst>
                <a:ext uri="{FF2B5EF4-FFF2-40B4-BE49-F238E27FC236}">
                  <a16:creationId xmlns="" xmlns:a16="http://schemas.microsoft.com/office/drawing/2014/main" id="{D167CE92-9309-9BD4-3D63-167F3DD41255}"/>
                </a:ext>
              </a:extLst>
            </p:cNvPr>
            <p:cNvSpPr/>
            <p:nvPr/>
          </p:nvSpPr>
          <p:spPr>
            <a:xfrm>
              <a:off x="3847282" y="4720429"/>
              <a:ext cx="45720" cy="246221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85" name="正方形/長方形 384">
              <a:extLst>
                <a:ext uri="{FF2B5EF4-FFF2-40B4-BE49-F238E27FC236}">
                  <a16:creationId xmlns="" xmlns:a16="http://schemas.microsoft.com/office/drawing/2014/main" id="{F5B13908-49C0-4174-E0CA-6F9A2B4A49DA}"/>
                </a:ext>
              </a:extLst>
            </p:cNvPr>
            <p:cNvSpPr/>
            <p:nvPr/>
          </p:nvSpPr>
          <p:spPr>
            <a:xfrm rot="16200000">
              <a:off x="3454737" y="4439814"/>
              <a:ext cx="66639" cy="813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386" name="グループ化 385">
            <a:extLst>
              <a:ext uri="{FF2B5EF4-FFF2-40B4-BE49-F238E27FC236}">
                <a16:creationId xmlns="" xmlns:a16="http://schemas.microsoft.com/office/drawing/2014/main" id="{38F0D73D-CBC6-2B60-8D73-DCE24569C0CD}"/>
              </a:ext>
            </a:extLst>
          </p:cNvPr>
          <p:cNvGrpSpPr/>
          <p:nvPr/>
        </p:nvGrpSpPr>
        <p:grpSpPr>
          <a:xfrm rot="5400000">
            <a:off x="7963408" y="2121684"/>
            <a:ext cx="564738" cy="57905"/>
            <a:chOff x="3076576" y="4720429"/>
            <a:chExt cx="817981" cy="246221"/>
          </a:xfrm>
        </p:grpSpPr>
        <p:sp>
          <p:nvSpPr>
            <p:cNvPr id="387" name="四角形: 角を丸くする 139">
              <a:extLst>
                <a:ext uri="{FF2B5EF4-FFF2-40B4-BE49-F238E27FC236}">
                  <a16:creationId xmlns="" xmlns:a16="http://schemas.microsoft.com/office/drawing/2014/main" id="{E64B6350-B621-31D7-F635-D3C3E18F5DD6}"/>
                </a:ext>
              </a:extLst>
            </p:cNvPr>
            <p:cNvSpPr/>
            <p:nvPr/>
          </p:nvSpPr>
          <p:spPr>
            <a:xfrm>
              <a:off x="3076576" y="4720429"/>
              <a:ext cx="45720" cy="246221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88" name="四角形: 角を丸くする 140">
              <a:extLst>
                <a:ext uri="{FF2B5EF4-FFF2-40B4-BE49-F238E27FC236}">
                  <a16:creationId xmlns="" xmlns:a16="http://schemas.microsoft.com/office/drawing/2014/main" id="{D167CE92-9309-9BD4-3D63-167F3DD41255}"/>
                </a:ext>
              </a:extLst>
            </p:cNvPr>
            <p:cNvSpPr/>
            <p:nvPr/>
          </p:nvSpPr>
          <p:spPr>
            <a:xfrm>
              <a:off x="3847282" y="4720429"/>
              <a:ext cx="45720" cy="246221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89" name="正方形/長方形 388">
              <a:extLst>
                <a:ext uri="{FF2B5EF4-FFF2-40B4-BE49-F238E27FC236}">
                  <a16:creationId xmlns="" xmlns:a16="http://schemas.microsoft.com/office/drawing/2014/main" id="{F5B13908-49C0-4174-E0CA-6F9A2B4A49DA}"/>
                </a:ext>
              </a:extLst>
            </p:cNvPr>
            <p:cNvSpPr/>
            <p:nvPr/>
          </p:nvSpPr>
          <p:spPr>
            <a:xfrm rot="16200000">
              <a:off x="3454737" y="4439814"/>
              <a:ext cx="66639" cy="813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sp>
        <p:nvSpPr>
          <p:cNvPr id="390" name="正方形/長方形 389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3168785" y="4291732"/>
            <a:ext cx="390846" cy="190224"/>
          </a:xfrm>
          <a:prstGeom prst="rect">
            <a:avLst/>
          </a:prstGeom>
          <a:solidFill>
            <a:srgbClr val="826300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91" name="正方形/長方形 390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10800000">
            <a:off x="3271171" y="5021285"/>
            <a:ext cx="390846" cy="190224"/>
          </a:xfrm>
          <a:prstGeom prst="rect">
            <a:avLst/>
          </a:prstGeom>
          <a:solidFill>
            <a:srgbClr val="826300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92" name="正方形/長方形 391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3334011" y="4688320"/>
            <a:ext cx="103164" cy="21809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393" name="グループ化 392"/>
          <p:cNvGrpSpPr/>
          <p:nvPr/>
        </p:nvGrpSpPr>
        <p:grpSpPr>
          <a:xfrm rot="13494469">
            <a:off x="2187982" y="3402409"/>
            <a:ext cx="622866" cy="604536"/>
            <a:chOff x="5145417" y="3015240"/>
            <a:chExt cx="622866" cy="604536"/>
          </a:xfrm>
        </p:grpSpPr>
        <p:sp>
          <p:nvSpPr>
            <p:cNvPr id="394" name="正方形/長方形 393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2700000">
              <a:off x="5416559" y="3107862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395" name="グループ化 394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8100000">
              <a:off x="5588992" y="3268798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12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13" name="直線コネクタ 412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6" name="グループ化 395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8900000">
              <a:off x="5343019" y="3015240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10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11" name="直線コネクタ 410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7" name="グループ化 396">
              <a:extLst>
                <a:ext uri="{FF2B5EF4-FFF2-40B4-BE49-F238E27FC236}">
                  <a16:creationId xmlns:a16="http://schemas.microsoft.com/office/drawing/2014/main" xmlns="" id="{DEBFB0F8-98E7-4917-21EF-666CDDFC8D09}"/>
                </a:ext>
              </a:extLst>
            </p:cNvPr>
            <p:cNvGrpSpPr/>
            <p:nvPr/>
          </p:nvGrpSpPr>
          <p:grpSpPr>
            <a:xfrm rot="2700000">
              <a:off x="5588991" y="3023370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08" name="四角形: 角を丸くする 264">
                <a:extLst>
                  <a:ext uri="{FF2B5EF4-FFF2-40B4-BE49-F238E27FC236}">
                    <a16:creationId xmlns:a16="http://schemas.microsoft.com/office/drawing/2014/main" xmlns="" id="{A6FC379B-A399-F091-C8FC-CA449C214FFE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09" name="直線コネクタ 408">
                <a:extLst>
                  <a:ext uri="{FF2B5EF4-FFF2-40B4-BE49-F238E27FC236}">
                    <a16:creationId xmlns:a16="http://schemas.microsoft.com/office/drawing/2014/main" xmlns="" id="{FB34B2EC-0877-6871-E0F4-49FC06FA1BEC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8" name="正方形/長方形 397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2700000">
              <a:off x="5230456" y="3293046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399" name="グループ化 398">
              <a:extLst>
                <a:ext uri="{FF2B5EF4-FFF2-40B4-BE49-F238E27FC236}">
                  <a16:creationId xmlns:a16="http://schemas.microsoft.com/office/drawing/2014/main" xmlns="" id="{08DD57CA-EB8D-366F-D869-ED594756F50B}"/>
                </a:ext>
              </a:extLst>
            </p:cNvPr>
            <p:cNvGrpSpPr/>
            <p:nvPr/>
          </p:nvGrpSpPr>
          <p:grpSpPr>
            <a:xfrm rot="13500000">
              <a:off x="5156915" y="3437947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06" name="四角形: 角を丸くする 267">
                <a:extLst>
                  <a:ext uri="{FF2B5EF4-FFF2-40B4-BE49-F238E27FC236}">
                    <a16:creationId xmlns:a16="http://schemas.microsoft.com/office/drawing/2014/main" xmlns="" id="{5776739B-B8AA-DABB-88B5-D015A2F0D18F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07" name="直線コネクタ 406">
                <a:extLst>
                  <a:ext uri="{FF2B5EF4-FFF2-40B4-BE49-F238E27FC236}">
                    <a16:creationId xmlns:a16="http://schemas.microsoft.com/office/drawing/2014/main" xmlns="" id="{A1528F44-EE48-CB16-BAC0-2C53DC82D522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0" name="グループ化 399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8900000">
              <a:off x="5165559" y="319552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04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05" name="直線コネクタ 404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1" name="グループ化 400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8100000">
              <a:off x="5406898" y="3428986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02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03" name="直線コネクタ 402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14" name="グループ化 413"/>
          <p:cNvGrpSpPr/>
          <p:nvPr/>
        </p:nvGrpSpPr>
        <p:grpSpPr>
          <a:xfrm>
            <a:off x="1052093" y="4205954"/>
            <a:ext cx="1056637" cy="544020"/>
            <a:chOff x="208889" y="4198429"/>
            <a:chExt cx="1056637" cy="544020"/>
          </a:xfrm>
        </p:grpSpPr>
        <p:sp>
          <p:nvSpPr>
            <p:cNvPr id="415" name="正方形/長方形 414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348283" y="4343561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416" name="グループ化 415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393651" y="4198429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40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41" name="直線コネクタ 440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7" name="グループ化 416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388856" y="4551659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38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39" name="直線コネクタ 438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8" name="グループ化 417">
              <a:extLst>
                <a:ext uri="{FF2B5EF4-FFF2-40B4-BE49-F238E27FC236}">
                  <a16:creationId xmlns:a16="http://schemas.microsoft.com/office/drawing/2014/main" xmlns="" id="{DEBFB0F8-98E7-4917-21EF-666CDDFC8D09}"/>
                </a:ext>
              </a:extLst>
            </p:cNvPr>
            <p:cNvGrpSpPr/>
            <p:nvPr/>
          </p:nvGrpSpPr>
          <p:grpSpPr>
            <a:xfrm rot="16194469">
              <a:off x="220387" y="4372252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36" name="四角形: 角を丸くする 264">
                <a:extLst>
                  <a:ext uri="{FF2B5EF4-FFF2-40B4-BE49-F238E27FC236}">
                    <a16:creationId xmlns:a16="http://schemas.microsoft.com/office/drawing/2014/main" xmlns="" id="{A6FC379B-A399-F091-C8FC-CA449C214FFE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37" name="直線コネクタ 436">
                <a:extLst>
                  <a:ext uri="{FF2B5EF4-FFF2-40B4-BE49-F238E27FC236}">
                    <a16:creationId xmlns:a16="http://schemas.microsoft.com/office/drawing/2014/main" xmlns="" id="{FB34B2EC-0877-6871-E0F4-49FC06FA1BEC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19" name="正方形/長方形 418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610823" y="4343789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420" name="グループ化 419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641815" y="4549255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34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35" name="直線コネクタ 434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1" name="グループ化 420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635705" y="4213529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32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33" name="直線コネクタ 432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22" name="正方形/長方形 421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870346" y="4343561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423" name="グループ化 422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901338" y="4549027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30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31" name="直線コネクタ 430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4" name="グループ化 423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895228" y="4213301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28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29" name="直線コネクタ 428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5" name="グループ化 424">
              <a:extLst>
                <a:ext uri="{FF2B5EF4-FFF2-40B4-BE49-F238E27FC236}">
                  <a16:creationId xmlns:a16="http://schemas.microsoft.com/office/drawing/2014/main" xmlns="" id="{08DD57CA-EB8D-366F-D869-ED594756F50B}"/>
                </a:ext>
              </a:extLst>
            </p:cNvPr>
            <p:cNvGrpSpPr/>
            <p:nvPr/>
          </p:nvGrpSpPr>
          <p:grpSpPr>
            <a:xfrm rot="5394469">
              <a:off x="1086234" y="439012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26" name="四角形: 角を丸くする 267">
                <a:extLst>
                  <a:ext uri="{FF2B5EF4-FFF2-40B4-BE49-F238E27FC236}">
                    <a16:creationId xmlns:a16="http://schemas.microsoft.com/office/drawing/2014/main" xmlns="" id="{5776739B-B8AA-DABB-88B5-D015A2F0D18F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27" name="直線コネクタ 426">
                <a:extLst>
                  <a:ext uri="{FF2B5EF4-FFF2-40B4-BE49-F238E27FC236}">
                    <a16:creationId xmlns:a16="http://schemas.microsoft.com/office/drawing/2014/main" xmlns="" id="{A1528F44-EE48-CB16-BAC0-2C53DC82D522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42" name="グループ化 441"/>
          <p:cNvGrpSpPr/>
          <p:nvPr/>
        </p:nvGrpSpPr>
        <p:grpSpPr>
          <a:xfrm>
            <a:off x="1028801" y="5091086"/>
            <a:ext cx="1305557" cy="544020"/>
            <a:chOff x="163134" y="5140206"/>
            <a:chExt cx="1305557" cy="544020"/>
          </a:xfrm>
        </p:grpSpPr>
        <p:sp>
          <p:nvSpPr>
            <p:cNvPr id="443" name="正方形/長方形 442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302528" y="5285338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444" name="グループ化 443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347896" y="5140206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75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76" name="直線コネクタ 475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5" name="グループ化 444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343101" y="5493436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73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74" name="直線コネクタ 473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6" name="グループ化 445">
              <a:extLst>
                <a:ext uri="{FF2B5EF4-FFF2-40B4-BE49-F238E27FC236}">
                  <a16:creationId xmlns:a16="http://schemas.microsoft.com/office/drawing/2014/main" xmlns="" id="{DEBFB0F8-98E7-4917-21EF-666CDDFC8D09}"/>
                </a:ext>
              </a:extLst>
            </p:cNvPr>
            <p:cNvGrpSpPr/>
            <p:nvPr/>
          </p:nvGrpSpPr>
          <p:grpSpPr>
            <a:xfrm rot="16194469">
              <a:off x="174632" y="5314029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71" name="四角形: 角を丸くする 264">
                <a:extLst>
                  <a:ext uri="{FF2B5EF4-FFF2-40B4-BE49-F238E27FC236}">
                    <a16:creationId xmlns:a16="http://schemas.microsoft.com/office/drawing/2014/main" xmlns="" id="{A6FC379B-A399-F091-C8FC-CA449C214FFE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72" name="直線コネクタ 471">
                <a:extLst>
                  <a:ext uri="{FF2B5EF4-FFF2-40B4-BE49-F238E27FC236}">
                    <a16:creationId xmlns:a16="http://schemas.microsoft.com/office/drawing/2014/main" xmlns="" id="{FB34B2EC-0877-6871-E0F4-49FC06FA1BEC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7" name="正方形/長方形 446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565068" y="5285566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448" name="グループ化 447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596060" y="5491032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69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70" name="直線コネクタ 469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9" name="グループ化 448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589950" y="5155306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67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68" name="直線コネクタ 467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0" name="正方形/長方形 449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824591" y="5285338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451" name="グループ化 450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855583" y="549080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65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66" name="直線コネクタ 465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52" name="グループ化 451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849473" y="5155078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63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64" name="直線コネクタ 463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3" name="正方形/長方形 452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1079289" y="5285337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454" name="グループ化 453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1110281" y="549080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61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62" name="直線コネクタ 461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55" name="グループ化 454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1104171" y="5155077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59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60" name="直線コネクタ 459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56" name="グループ化 455">
              <a:extLst>
                <a:ext uri="{FF2B5EF4-FFF2-40B4-BE49-F238E27FC236}">
                  <a16:creationId xmlns:a16="http://schemas.microsoft.com/office/drawing/2014/main" xmlns="" id="{08DD57CA-EB8D-366F-D869-ED594756F50B}"/>
                </a:ext>
              </a:extLst>
            </p:cNvPr>
            <p:cNvGrpSpPr/>
            <p:nvPr/>
          </p:nvGrpSpPr>
          <p:grpSpPr>
            <a:xfrm rot="5394469">
              <a:off x="1289399" y="532076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57" name="四角形: 角を丸くする 267">
                <a:extLst>
                  <a:ext uri="{FF2B5EF4-FFF2-40B4-BE49-F238E27FC236}">
                    <a16:creationId xmlns:a16="http://schemas.microsoft.com/office/drawing/2014/main" xmlns="" id="{5776739B-B8AA-DABB-88B5-D015A2F0D18F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58" name="直線コネクタ 457">
                <a:extLst>
                  <a:ext uri="{FF2B5EF4-FFF2-40B4-BE49-F238E27FC236}">
                    <a16:creationId xmlns:a16="http://schemas.microsoft.com/office/drawing/2014/main" xmlns="" id="{A1528F44-EE48-CB16-BAC0-2C53DC82D522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77" name="グループ化 476"/>
          <p:cNvGrpSpPr/>
          <p:nvPr/>
        </p:nvGrpSpPr>
        <p:grpSpPr>
          <a:xfrm>
            <a:off x="1218573" y="3410754"/>
            <a:ext cx="432579" cy="444348"/>
            <a:chOff x="316873" y="3398054"/>
            <a:chExt cx="432579" cy="444348"/>
          </a:xfrm>
        </p:grpSpPr>
        <p:sp>
          <p:nvSpPr>
            <p:cNvPr id="478" name="正方形/長方形 477">
              <a:extLst>
                <a:ext uri="{FF2B5EF4-FFF2-40B4-BE49-F238E27FC236}">
                  <a16:creationId xmlns:a16="http://schemas.microsoft.com/office/drawing/2014/main" xmlns="" id="{7363A239-7BC8-A12A-CF8A-771B6FD47249}"/>
                </a:ext>
              </a:extLst>
            </p:cNvPr>
            <p:cNvSpPr/>
            <p:nvPr/>
          </p:nvSpPr>
          <p:spPr>
            <a:xfrm rot="2700000">
              <a:off x="397728" y="3490676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479" name="グループ化 478">
              <a:extLst>
                <a:ext uri="{FF2B5EF4-FFF2-40B4-BE49-F238E27FC236}">
                  <a16:creationId xmlns:a16="http://schemas.microsoft.com/office/drawing/2014/main" xmlns="" id="{8EE0509A-7AD7-1B98-11BA-94C477AB9BFC}"/>
                </a:ext>
              </a:extLst>
            </p:cNvPr>
            <p:cNvGrpSpPr/>
            <p:nvPr/>
          </p:nvGrpSpPr>
          <p:grpSpPr>
            <a:xfrm rot="8100000">
              <a:off x="570161" y="3651612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89" name="四角形: 角を丸くする 632">
                <a:extLst>
                  <a:ext uri="{FF2B5EF4-FFF2-40B4-BE49-F238E27FC236}">
                    <a16:creationId xmlns:a16="http://schemas.microsoft.com/office/drawing/2014/main" xmlns="" id="{FEDD5961-D8CC-1342-B699-BF2C900F30A4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90" name="直線コネクタ 489">
                <a:extLst>
                  <a:ext uri="{FF2B5EF4-FFF2-40B4-BE49-F238E27FC236}">
                    <a16:creationId xmlns:a16="http://schemas.microsoft.com/office/drawing/2014/main" xmlns="" id="{6661369A-A986-D9F0-D058-E1034B0A12DA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0" name="グループ化 479">
              <a:extLst>
                <a:ext uri="{FF2B5EF4-FFF2-40B4-BE49-F238E27FC236}">
                  <a16:creationId xmlns:a16="http://schemas.microsoft.com/office/drawing/2014/main" xmlns="" id="{6480712F-9A28-D773-B5F3-DD77B38C7244}"/>
                </a:ext>
              </a:extLst>
            </p:cNvPr>
            <p:cNvGrpSpPr/>
            <p:nvPr/>
          </p:nvGrpSpPr>
          <p:grpSpPr>
            <a:xfrm rot="18900000">
              <a:off x="324188" y="339805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87" name="四角形: 角を丸くする 635">
                <a:extLst>
                  <a:ext uri="{FF2B5EF4-FFF2-40B4-BE49-F238E27FC236}">
                    <a16:creationId xmlns:a16="http://schemas.microsoft.com/office/drawing/2014/main" xmlns="" id="{C24AAB7A-72CD-0677-4A3D-65447DF97514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88" name="直線コネクタ 487">
                <a:extLst>
                  <a:ext uri="{FF2B5EF4-FFF2-40B4-BE49-F238E27FC236}">
                    <a16:creationId xmlns:a16="http://schemas.microsoft.com/office/drawing/2014/main" xmlns="" id="{30F42948-FA0D-0A80-9C56-FA08A051AF86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1" name="グループ化 480">
              <a:extLst>
                <a:ext uri="{FF2B5EF4-FFF2-40B4-BE49-F238E27FC236}">
                  <a16:creationId xmlns:a16="http://schemas.microsoft.com/office/drawing/2014/main" xmlns="" id="{E2B10D2F-F316-F908-D168-ED79FC1F9836}"/>
                </a:ext>
              </a:extLst>
            </p:cNvPr>
            <p:cNvGrpSpPr/>
            <p:nvPr/>
          </p:nvGrpSpPr>
          <p:grpSpPr>
            <a:xfrm rot="2700000">
              <a:off x="570160" y="340618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85" name="四角形: 角を丸くする 638">
                <a:extLst>
                  <a:ext uri="{FF2B5EF4-FFF2-40B4-BE49-F238E27FC236}">
                    <a16:creationId xmlns:a16="http://schemas.microsoft.com/office/drawing/2014/main" xmlns="" id="{2E68F885-DFC1-AF77-2B4B-53D2F5B681B4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86" name="直線コネクタ 485">
                <a:extLst>
                  <a:ext uri="{FF2B5EF4-FFF2-40B4-BE49-F238E27FC236}">
                    <a16:creationId xmlns:a16="http://schemas.microsoft.com/office/drawing/2014/main" xmlns="" id="{AAC6AA37-40B5-D5CB-C3F4-9571C23E87C9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2" name="グループ化 481">
              <a:extLst>
                <a:ext uri="{FF2B5EF4-FFF2-40B4-BE49-F238E27FC236}">
                  <a16:creationId xmlns:a16="http://schemas.microsoft.com/office/drawing/2014/main" xmlns="" id="{6F92E638-7CD9-F630-A118-DD585F50182C}"/>
                </a:ext>
              </a:extLst>
            </p:cNvPr>
            <p:cNvGrpSpPr/>
            <p:nvPr/>
          </p:nvGrpSpPr>
          <p:grpSpPr>
            <a:xfrm rot="13500000">
              <a:off x="328371" y="3643481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83" name="四角形: 角を丸くする 193">
                <a:extLst>
                  <a:ext uri="{FF2B5EF4-FFF2-40B4-BE49-F238E27FC236}">
                    <a16:creationId xmlns:a16="http://schemas.microsoft.com/office/drawing/2014/main" xmlns="" id="{302DAB59-5718-8CB8-4CF2-CE6E7FFDC4A9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84" name="直線コネクタ 483">
                <a:extLst>
                  <a:ext uri="{FF2B5EF4-FFF2-40B4-BE49-F238E27FC236}">
                    <a16:creationId xmlns:a16="http://schemas.microsoft.com/office/drawing/2014/main" xmlns="" id="{08C49F62-11D3-BF6C-DB4D-F7D397BBAC8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91" name="グループ化 490"/>
          <p:cNvGrpSpPr/>
          <p:nvPr/>
        </p:nvGrpSpPr>
        <p:grpSpPr>
          <a:xfrm>
            <a:off x="2189489" y="4194783"/>
            <a:ext cx="694379" cy="551004"/>
            <a:chOff x="2490326" y="1471039"/>
            <a:chExt cx="694379" cy="551004"/>
          </a:xfrm>
        </p:grpSpPr>
        <p:sp>
          <p:nvSpPr>
            <p:cNvPr id="492" name="Google Shape;930;p1">
              <a:extLst>
                <a:ext uri="{FF2B5EF4-FFF2-40B4-BE49-F238E27FC236}">
                  <a16:creationId xmlns:a16="http://schemas.microsoft.com/office/drawing/2014/main" xmlns="" id="{CEE93E7F-EEB5-FD2B-651C-8DAB4E7065DF}"/>
                </a:ext>
              </a:extLst>
            </p:cNvPr>
            <p:cNvSpPr/>
            <p:nvPr/>
          </p:nvSpPr>
          <p:spPr>
            <a:xfrm rot="16200000">
              <a:off x="2742797" y="1489600"/>
              <a:ext cx="189439" cy="694377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9525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93" name="グループ化 492"/>
            <p:cNvGrpSpPr/>
            <p:nvPr/>
          </p:nvGrpSpPr>
          <p:grpSpPr>
            <a:xfrm rot="10800000">
              <a:off x="2490326" y="1471039"/>
              <a:ext cx="694377" cy="284836"/>
              <a:chOff x="2490328" y="1263496"/>
              <a:chExt cx="694377" cy="284836"/>
            </a:xfrm>
          </p:grpSpPr>
          <p:sp>
            <p:nvSpPr>
              <p:cNvPr id="503" name="Google Shape;930;p1">
                <a:extLst>
                  <a:ext uri="{FF2B5EF4-FFF2-40B4-BE49-F238E27FC236}">
                    <a16:creationId xmlns:a16="http://schemas.microsoft.com/office/drawing/2014/main" xmlns="" id="{A33D516E-2127-0826-389C-4036177517B5}"/>
                  </a:ext>
                </a:extLst>
              </p:cNvPr>
              <p:cNvSpPr/>
              <p:nvPr/>
            </p:nvSpPr>
            <p:spPr>
              <a:xfrm rot="16200000">
                <a:off x="2742797" y="1011027"/>
                <a:ext cx="189439" cy="694377"/>
              </a:xfrm>
              <a:prstGeom prst="roundRect">
                <a:avLst>
                  <a:gd name="adj" fmla="val 16667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 w="9525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04" name="グループ化 503">
                <a:extLst>
                  <a:ext uri="{FF2B5EF4-FFF2-40B4-BE49-F238E27FC236}">
                    <a16:creationId xmlns:a16="http://schemas.microsoft.com/office/drawing/2014/main" xmlns="" id="{C605434D-5CC2-1DE0-FE05-7F1D88888BBA}"/>
                  </a:ext>
                </a:extLst>
              </p:cNvPr>
              <p:cNvGrpSpPr/>
              <p:nvPr/>
            </p:nvGrpSpPr>
            <p:grpSpPr>
              <a:xfrm rot="10800000">
                <a:off x="2551192" y="1357542"/>
                <a:ext cx="167794" cy="190790"/>
                <a:chOff x="9818032" y="6128939"/>
                <a:chExt cx="186434" cy="211985"/>
              </a:xfrm>
              <a:noFill/>
            </p:grpSpPr>
            <p:sp>
              <p:nvSpPr>
                <p:cNvPr id="511" name="四角形: 角を丸くする 48">
                  <a:extLst>
                    <a:ext uri="{FF2B5EF4-FFF2-40B4-BE49-F238E27FC236}">
                      <a16:creationId xmlns:a16="http://schemas.microsoft.com/office/drawing/2014/main" xmlns="" id="{6DD1B179-28EC-DE3D-1C3D-5C680B04B887}"/>
                    </a:ext>
                  </a:extLst>
                </p:cNvPr>
                <p:cNvSpPr/>
                <p:nvPr/>
              </p:nvSpPr>
              <p:spPr>
                <a:xfrm>
                  <a:off x="9818032" y="6154489"/>
                  <a:ext cx="186434" cy="186435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304" dirty="0"/>
                </a:p>
              </p:txBody>
            </p:sp>
            <p:cxnSp>
              <p:nvCxnSpPr>
                <p:cNvPr id="522" name="直線コネクタ 521">
                  <a:extLst>
                    <a:ext uri="{FF2B5EF4-FFF2-40B4-BE49-F238E27FC236}">
                      <a16:creationId xmlns:a16="http://schemas.microsoft.com/office/drawing/2014/main" xmlns="" id="{59D62C0F-8723-5AF6-770D-1D18151C6FA6}"/>
                    </a:ext>
                  </a:extLst>
                </p:cNvPr>
                <p:cNvCxnSpPr/>
                <p:nvPr/>
              </p:nvCxnSpPr>
              <p:spPr>
                <a:xfrm>
                  <a:off x="9829944" y="6128939"/>
                  <a:ext cx="167379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5" name="グループ化 504">
                <a:extLst>
                  <a:ext uri="{FF2B5EF4-FFF2-40B4-BE49-F238E27FC236}">
                    <a16:creationId xmlns:a16="http://schemas.microsoft.com/office/drawing/2014/main" xmlns="" id="{A0E5922E-591A-59DB-430B-93BA121BC55F}"/>
                  </a:ext>
                </a:extLst>
              </p:cNvPr>
              <p:cNvGrpSpPr/>
              <p:nvPr/>
            </p:nvGrpSpPr>
            <p:grpSpPr>
              <a:xfrm rot="10800000">
                <a:off x="2764610" y="1357542"/>
                <a:ext cx="167794" cy="190790"/>
                <a:chOff x="9818032" y="6128939"/>
                <a:chExt cx="186434" cy="211985"/>
              </a:xfrm>
              <a:noFill/>
            </p:grpSpPr>
            <p:sp>
              <p:nvSpPr>
                <p:cNvPr id="509" name="四角形: 角を丸くする 51">
                  <a:extLst>
                    <a:ext uri="{FF2B5EF4-FFF2-40B4-BE49-F238E27FC236}">
                      <a16:creationId xmlns:a16="http://schemas.microsoft.com/office/drawing/2014/main" xmlns="" id="{20329A69-2903-1483-7AD2-DF51246849AF}"/>
                    </a:ext>
                  </a:extLst>
                </p:cNvPr>
                <p:cNvSpPr/>
                <p:nvPr/>
              </p:nvSpPr>
              <p:spPr>
                <a:xfrm>
                  <a:off x="9818032" y="6154489"/>
                  <a:ext cx="186434" cy="186435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304" dirty="0"/>
                </a:p>
              </p:txBody>
            </p:sp>
            <p:cxnSp>
              <p:nvCxnSpPr>
                <p:cNvPr id="510" name="直線コネクタ 509">
                  <a:extLst>
                    <a:ext uri="{FF2B5EF4-FFF2-40B4-BE49-F238E27FC236}">
                      <a16:creationId xmlns:a16="http://schemas.microsoft.com/office/drawing/2014/main" xmlns="" id="{995B2ED2-ACE2-58CF-C933-A58978F2B021}"/>
                    </a:ext>
                  </a:extLst>
                </p:cNvPr>
                <p:cNvCxnSpPr/>
                <p:nvPr/>
              </p:nvCxnSpPr>
              <p:spPr>
                <a:xfrm>
                  <a:off x="9829944" y="6128939"/>
                  <a:ext cx="167379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6" name="グループ化 505">
                <a:extLst>
                  <a:ext uri="{FF2B5EF4-FFF2-40B4-BE49-F238E27FC236}">
                    <a16:creationId xmlns:a16="http://schemas.microsoft.com/office/drawing/2014/main" xmlns="" id="{8F220CA0-D9B1-E1EB-C58D-21D32D45FFCB}"/>
                  </a:ext>
                </a:extLst>
              </p:cNvPr>
              <p:cNvGrpSpPr/>
              <p:nvPr/>
            </p:nvGrpSpPr>
            <p:grpSpPr>
              <a:xfrm rot="10800000">
                <a:off x="2974904" y="1357542"/>
                <a:ext cx="167794" cy="190790"/>
                <a:chOff x="9818032" y="6128939"/>
                <a:chExt cx="186434" cy="211985"/>
              </a:xfrm>
              <a:noFill/>
            </p:grpSpPr>
            <p:sp>
              <p:nvSpPr>
                <p:cNvPr id="507" name="四角形: 角を丸くする 54">
                  <a:extLst>
                    <a:ext uri="{FF2B5EF4-FFF2-40B4-BE49-F238E27FC236}">
                      <a16:creationId xmlns:a16="http://schemas.microsoft.com/office/drawing/2014/main" xmlns="" id="{F38EEB48-C52E-6246-A206-7FD046139D0B}"/>
                    </a:ext>
                  </a:extLst>
                </p:cNvPr>
                <p:cNvSpPr/>
                <p:nvPr/>
              </p:nvSpPr>
              <p:spPr>
                <a:xfrm>
                  <a:off x="9818032" y="6154489"/>
                  <a:ext cx="186434" cy="186435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304" dirty="0"/>
                </a:p>
              </p:txBody>
            </p:sp>
            <p:cxnSp>
              <p:nvCxnSpPr>
                <p:cNvPr id="508" name="直線コネクタ 507">
                  <a:extLst>
                    <a:ext uri="{FF2B5EF4-FFF2-40B4-BE49-F238E27FC236}">
                      <a16:creationId xmlns:a16="http://schemas.microsoft.com/office/drawing/2014/main" xmlns="" id="{01612ABD-DA30-2EC3-A718-BF4E94069654}"/>
                    </a:ext>
                  </a:extLst>
                </p:cNvPr>
                <p:cNvCxnSpPr/>
                <p:nvPr/>
              </p:nvCxnSpPr>
              <p:spPr>
                <a:xfrm>
                  <a:off x="9829944" y="6128939"/>
                  <a:ext cx="167379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94" name="グループ化 493">
              <a:extLst>
                <a:ext uri="{FF2B5EF4-FFF2-40B4-BE49-F238E27FC236}">
                  <a16:creationId xmlns:a16="http://schemas.microsoft.com/office/drawing/2014/main" xmlns="" id="{EEC40D38-E983-44B1-E5AD-C2947EDD5A3C}"/>
                </a:ext>
              </a:extLst>
            </p:cNvPr>
            <p:cNvGrpSpPr/>
            <p:nvPr/>
          </p:nvGrpSpPr>
          <p:grpSpPr>
            <a:xfrm rot="10800000">
              <a:off x="2540471" y="183125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501" name="四角形: 角を丸くする 57">
                <a:extLst>
                  <a:ext uri="{FF2B5EF4-FFF2-40B4-BE49-F238E27FC236}">
                    <a16:creationId xmlns:a16="http://schemas.microsoft.com/office/drawing/2014/main" xmlns="" id="{08C5F448-1A7F-6856-0340-E4EAAABC853A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502" name="直線コネクタ 501">
                <a:extLst>
                  <a:ext uri="{FF2B5EF4-FFF2-40B4-BE49-F238E27FC236}">
                    <a16:creationId xmlns:a16="http://schemas.microsoft.com/office/drawing/2014/main" xmlns="" id="{899AB0CE-1FDE-01BA-E4CA-8DDC23DFA085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95" name="グループ化 494">
              <a:extLst>
                <a:ext uri="{FF2B5EF4-FFF2-40B4-BE49-F238E27FC236}">
                  <a16:creationId xmlns:a16="http://schemas.microsoft.com/office/drawing/2014/main" xmlns="" id="{71378453-812A-BE0A-36BB-329FBC8DBA8E}"/>
                </a:ext>
              </a:extLst>
            </p:cNvPr>
            <p:cNvGrpSpPr/>
            <p:nvPr/>
          </p:nvGrpSpPr>
          <p:grpSpPr>
            <a:xfrm rot="10800000">
              <a:off x="2753889" y="183125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99" name="四角形: 角を丸くする 60">
                <a:extLst>
                  <a:ext uri="{FF2B5EF4-FFF2-40B4-BE49-F238E27FC236}">
                    <a16:creationId xmlns:a16="http://schemas.microsoft.com/office/drawing/2014/main" xmlns="" id="{AACAD752-AD34-72CA-B3C4-60F8AFE4D3D0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500" name="直線コネクタ 499">
                <a:extLst>
                  <a:ext uri="{FF2B5EF4-FFF2-40B4-BE49-F238E27FC236}">
                    <a16:creationId xmlns:a16="http://schemas.microsoft.com/office/drawing/2014/main" xmlns="" id="{0329BE46-36C6-302C-4143-B6BD727B3ECB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96" name="グループ化 495">
              <a:extLst>
                <a:ext uri="{FF2B5EF4-FFF2-40B4-BE49-F238E27FC236}">
                  <a16:creationId xmlns:a16="http://schemas.microsoft.com/office/drawing/2014/main" xmlns="" id="{69AE8C00-2C66-1444-7DC3-0D7218F562BC}"/>
                </a:ext>
              </a:extLst>
            </p:cNvPr>
            <p:cNvGrpSpPr/>
            <p:nvPr/>
          </p:nvGrpSpPr>
          <p:grpSpPr>
            <a:xfrm rot="10800000">
              <a:off x="2964183" y="183125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97" name="四角形: 角を丸くする 895">
                <a:extLst>
                  <a:ext uri="{FF2B5EF4-FFF2-40B4-BE49-F238E27FC236}">
                    <a16:creationId xmlns:a16="http://schemas.microsoft.com/office/drawing/2014/main" xmlns="" id="{E0BC138A-0A01-6F43-1563-419CA4C3F13B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98" name="直線コネクタ 497">
                <a:extLst>
                  <a:ext uri="{FF2B5EF4-FFF2-40B4-BE49-F238E27FC236}">
                    <a16:creationId xmlns:a16="http://schemas.microsoft.com/office/drawing/2014/main" xmlns="" id="{BC74DB7B-FD3E-1FB1-E69D-E2270159B94B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23" name="グループ化 522"/>
          <p:cNvGrpSpPr/>
          <p:nvPr/>
        </p:nvGrpSpPr>
        <p:grpSpPr>
          <a:xfrm>
            <a:off x="3390149" y="2253391"/>
            <a:ext cx="694379" cy="551004"/>
            <a:chOff x="2490326" y="1471039"/>
            <a:chExt cx="694379" cy="551004"/>
          </a:xfrm>
        </p:grpSpPr>
        <p:sp>
          <p:nvSpPr>
            <p:cNvPr id="524" name="Google Shape;930;p1">
              <a:extLst>
                <a:ext uri="{FF2B5EF4-FFF2-40B4-BE49-F238E27FC236}">
                  <a16:creationId xmlns:a16="http://schemas.microsoft.com/office/drawing/2014/main" xmlns="" id="{CEE93E7F-EEB5-FD2B-651C-8DAB4E7065DF}"/>
                </a:ext>
              </a:extLst>
            </p:cNvPr>
            <p:cNvSpPr/>
            <p:nvPr/>
          </p:nvSpPr>
          <p:spPr>
            <a:xfrm rot="16200000">
              <a:off x="2742797" y="1489600"/>
              <a:ext cx="189439" cy="694377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9525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25" name="グループ化 524"/>
            <p:cNvGrpSpPr/>
            <p:nvPr/>
          </p:nvGrpSpPr>
          <p:grpSpPr>
            <a:xfrm rot="10800000">
              <a:off x="2490326" y="1471039"/>
              <a:ext cx="694377" cy="284836"/>
              <a:chOff x="2490328" y="1263496"/>
              <a:chExt cx="694377" cy="284836"/>
            </a:xfrm>
          </p:grpSpPr>
          <p:sp>
            <p:nvSpPr>
              <p:cNvPr id="592" name="Google Shape;930;p1">
                <a:extLst>
                  <a:ext uri="{FF2B5EF4-FFF2-40B4-BE49-F238E27FC236}">
                    <a16:creationId xmlns:a16="http://schemas.microsoft.com/office/drawing/2014/main" xmlns="" id="{A33D516E-2127-0826-389C-4036177517B5}"/>
                  </a:ext>
                </a:extLst>
              </p:cNvPr>
              <p:cNvSpPr/>
              <p:nvPr/>
            </p:nvSpPr>
            <p:spPr>
              <a:xfrm rot="16200000">
                <a:off x="2742797" y="1011027"/>
                <a:ext cx="189439" cy="694377"/>
              </a:xfrm>
              <a:prstGeom prst="roundRect">
                <a:avLst>
                  <a:gd name="adj" fmla="val 16667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 w="9525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93" name="グループ化 592">
                <a:extLst>
                  <a:ext uri="{FF2B5EF4-FFF2-40B4-BE49-F238E27FC236}">
                    <a16:creationId xmlns:a16="http://schemas.microsoft.com/office/drawing/2014/main" xmlns="" id="{C605434D-5CC2-1DE0-FE05-7F1D88888BBA}"/>
                  </a:ext>
                </a:extLst>
              </p:cNvPr>
              <p:cNvGrpSpPr/>
              <p:nvPr/>
            </p:nvGrpSpPr>
            <p:grpSpPr>
              <a:xfrm rot="10800000">
                <a:off x="2551192" y="1357542"/>
                <a:ext cx="167794" cy="190790"/>
                <a:chOff x="9818032" y="6128939"/>
                <a:chExt cx="186434" cy="211985"/>
              </a:xfrm>
              <a:noFill/>
            </p:grpSpPr>
            <p:sp>
              <p:nvSpPr>
                <p:cNvPr id="600" name="四角形: 角を丸くする 48">
                  <a:extLst>
                    <a:ext uri="{FF2B5EF4-FFF2-40B4-BE49-F238E27FC236}">
                      <a16:creationId xmlns:a16="http://schemas.microsoft.com/office/drawing/2014/main" xmlns="" id="{6DD1B179-28EC-DE3D-1C3D-5C680B04B887}"/>
                    </a:ext>
                  </a:extLst>
                </p:cNvPr>
                <p:cNvSpPr/>
                <p:nvPr/>
              </p:nvSpPr>
              <p:spPr>
                <a:xfrm>
                  <a:off x="9818032" y="6154489"/>
                  <a:ext cx="186434" cy="186435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304" dirty="0"/>
                </a:p>
              </p:txBody>
            </p:sp>
            <p:cxnSp>
              <p:nvCxnSpPr>
                <p:cNvPr id="601" name="直線コネクタ 600">
                  <a:extLst>
                    <a:ext uri="{FF2B5EF4-FFF2-40B4-BE49-F238E27FC236}">
                      <a16:creationId xmlns:a16="http://schemas.microsoft.com/office/drawing/2014/main" xmlns="" id="{59D62C0F-8723-5AF6-770D-1D18151C6FA6}"/>
                    </a:ext>
                  </a:extLst>
                </p:cNvPr>
                <p:cNvCxnSpPr/>
                <p:nvPr/>
              </p:nvCxnSpPr>
              <p:spPr>
                <a:xfrm>
                  <a:off x="9829944" y="6128939"/>
                  <a:ext cx="167379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94" name="グループ化 593">
                <a:extLst>
                  <a:ext uri="{FF2B5EF4-FFF2-40B4-BE49-F238E27FC236}">
                    <a16:creationId xmlns:a16="http://schemas.microsoft.com/office/drawing/2014/main" xmlns="" id="{A0E5922E-591A-59DB-430B-93BA121BC55F}"/>
                  </a:ext>
                </a:extLst>
              </p:cNvPr>
              <p:cNvGrpSpPr/>
              <p:nvPr/>
            </p:nvGrpSpPr>
            <p:grpSpPr>
              <a:xfrm rot="10800000">
                <a:off x="2764610" y="1357542"/>
                <a:ext cx="167794" cy="190790"/>
                <a:chOff x="9818032" y="6128939"/>
                <a:chExt cx="186434" cy="211985"/>
              </a:xfrm>
              <a:noFill/>
            </p:grpSpPr>
            <p:sp>
              <p:nvSpPr>
                <p:cNvPr id="598" name="四角形: 角を丸くする 51">
                  <a:extLst>
                    <a:ext uri="{FF2B5EF4-FFF2-40B4-BE49-F238E27FC236}">
                      <a16:creationId xmlns:a16="http://schemas.microsoft.com/office/drawing/2014/main" xmlns="" id="{20329A69-2903-1483-7AD2-DF51246849AF}"/>
                    </a:ext>
                  </a:extLst>
                </p:cNvPr>
                <p:cNvSpPr/>
                <p:nvPr/>
              </p:nvSpPr>
              <p:spPr>
                <a:xfrm>
                  <a:off x="9818032" y="6154489"/>
                  <a:ext cx="186434" cy="186435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304" dirty="0"/>
                </a:p>
              </p:txBody>
            </p:sp>
            <p:cxnSp>
              <p:nvCxnSpPr>
                <p:cNvPr id="599" name="直線コネクタ 598">
                  <a:extLst>
                    <a:ext uri="{FF2B5EF4-FFF2-40B4-BE49-F238E27FC236}">
                      <a16:creationId xmlns:a16="http://schemas.microsoft.com/office/drawing/2014/main" xmlns="" id="{995B2ED2-ACE2-58CF-C933-A58978F2B021}"/>
                    </a:ext>
                  </a:extLst>
                </p:cNvPr>
                <p:cNvCxnSpPr/>
                <p:nvPr/>
              </p:nvCxnSpPr>
              <p:spPr>
                <a:xfrm>
                  <a:off x="9829944" y="6128939"/>
                  <a:ext cx="167379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95" name="グループ化 594">
                <a:extLst>
                  <a:ext uri="{FF2B5EF4-FFF2-40B4-BE49-F238E27FC236}">
                    <a16:creationId xmlns:a16="http://schemas.microsoft.com/office/drawing/2014/main" xmlns="" id="{8F220CA0-D9B1-E1EB-C58D-21D32D45FFCB}"/>
                  </a:ext>
                </a:extLst>
              </p:cNvPr>
              <p:cNvGrpSpPr/>
              <p:nvPr/>
            </p:nvGrpSpPr>
            <p:grpSpPr>
              <a:xfrm rot="10800000">
                <a:off x="2974904" y="1357542"/>
                <a:ext cx="167794" cy="190790"/>
                <a:chOff x="9818032" y="6128939"/>
                <a:chExt cx="186434" cy="211985"/>
              </a:xfrm>
              <a:noFill/>
            </p:grpSpPr>
            <p:sp>
              <p:nvSpPr>
                <p:cNvPr id="596" name="四角形: 角を丸くする 54">
                  <a:extLst>
                    <a:ext uri="{FF2B5EF4-FFF2-40B4-BE49-F238E27FC236}">
                      <a16:creationId xmlns:a16="http://schemas.microsoft.com/office/drawing/2014/main" xmlns="" id="{F38EEB48-C52E-6246-A206-7FD046139D0B}"/>
                    </a:ext>
                  </a:extLst>
                </p:cNvPr>
                <p:cNvSpPr/>
                <p:nvPr/>
              </p:nvSpPr>
              <p:spPr>
                <a:xfrm>
                  <a:off x="9818032" y="6154489"/>
                  <a:ext cx="186434" cy="186435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304" dirty="0"/>
                </a:p>
              </p:txBody>
            </p:sp>
            <p:cxnSp>
              <p:nvCxnSpPr>
                <p:cNvPr id="597" name="直線コネクタ 596">
                  <a:extLst>
                    <a:ext uri="{FF2B5EF4-FFF2-40B4-BE49-F238E27FC236}">
                      <a16:creationId xmlns:a16="http://schemas.microsoft.com/office/drawing/2014/main" xmlns="" id="{01612ABD-DA30-2EC3-A718-BF4E94069654}"/>
                    </a:ext>
                  </a:extLst>
                </p:cNvPr>
                <p:cNvCxnSpPr/>
                <p:nvPr/>
              </p:nvCxnSpPr>
              <p:spPr>
                <a:xfrm>
                  <a:off x="9829944" y="6128939"/>
                  <a:ext cx="167379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26" name="グループ化 525">
              <a:extLst>
                <a:ext uri="{FF2B5EF4-FFF2-40B4-BE49-F238E27FC236}">
                  <a16:creationId xmlns:a16="http://schemas.microsoft.com/office/drawing/2014/main" xmlns="" id="{EEC40D38-E983-44B1-E5AD-C2947EDD5A3C}"/>
                </a:ext>
              </a:extLst>
            </p:cNvPr>
            <p:cNvGrpSpPr/>
            <p:nvPr/>
          </p:nvGrpSpPr>
          <p:grpSpPr>
            <a:xfrm rot="10800000">
              <a:off x="2540471" y="183125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590" name="四角形: 角を丸くする 57">
                <a:extLst>
                  <a:ext uri="{FF2B5EF4-FFF2-40B4-BE49-F238E27FC236}">
                    <a16:creationId xmlns:a16="http://schemas.microsoft.com/office/drawing/2014/main" xmlns="" id="{08C5F448-1A7F-6856-0340-E4EAAABC853A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591" name="直線コネクタ 590">
                <a:extLst>
                  <a:ext uri="{FF2B5EF4-FFF2-40B4-BE49-F238E27FC236}">
                    <a16:creationId xmlns:a16="http://schemas.microsoft.com/office/drawing/2014/main" xmlns="" id="{899AB0CE-1FDE-01BA-E4CA-8DDC23DFA085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4" name="グループ化 583">
              <a:extLst>
                <a:ext uri="{FF2B5EF4-FFF2-40B4-BE49-F238E27FC236}">
                  <a16:creationId xmlns:a16="http://schemas.microsoft.com/office/drawing/2014/main" xmlns="" id="{71378453-812A-BE0A-36BB-329FBC8DBA8E}"/>
                </a:ext>
              </a:extLst>
            </p:cNvPr>
            <p:cNvGrpSpPr/>
            <p:nvPr/>
          </p:nvGrpSpPr>
          <p:grpSpPr>
            <a:xfrm rot="10800000">
              <a:off x="2753889" y="183125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588" name="四角形: 角を丸くする 60">
                <a:extLst>
                  <a:ext uri="{FF2B5EF4-FFF2-40B4-BE49-F238E27FC236}">
                    <a16:creationId xmlns:a16="http://schemas.microsoft.com/office/drawing/2014/main" xmlns="" id="{AACAD752-AD34-72CA-B3C4-60F8AFE4D3D0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589" name="直線コネクタ 588">
                <a:extLst>
                  <a:ext uri="{FF2B5EF4-FFF2-40B4-BE49-F238E27FC236}">
                    <a16:creationId xmlns:a16="http://schemas.microsoft.com/office/drawing/2014/main" xmlns="" id="{0329BE46-36C6-302C-4143-B6BD727B3ECB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5" name="グループ化 584">
              <a:extLst>
                <a:ext uri="{FF2B5EF4-FFF2-40B4-BE49-F238E27FC236}">
                  <a16:creationId xmlns:a16="http://schemas.microsoft.com/office/drawing/2014/main" xmlns="" id="{69AE8C00-2C66-1444-7DC3-0D7218F562BC}"/>
                </a:ext>
              </a:extLst>
            </p:cNvPr>
            <p:cNvGrpSpPr/>
            <p:nvPr/>
          </p:nvGrpSpPr>
          <p:grpSpPr>
            <a:xfrm rot="10800000">
              <a:off x="2964183" y="183125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586" name="四角形: 角を丸くする 895">
                <a:extLst>
                  <a:ext uri="{FF2B5EF4-FFF2-40B4-BE49-F238E27FC236}">
                    <a16:creationId xmlns:a16="http://schemas.microsoft.com/office/drawing/2014/main" xmlns="" id="{E0BC138A-0A01-6F43-1563-419CA4C3F13B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587" name="直線コネクタ 586">
                <a:extLst>
                  <a:ext uri="{FF2B5EF4-FFF2-40B4-BE49-F238E27FC236}">
                    <a16:creationId xmlns:a16="http://schemas.microsoft.com/office/drawing/2014/main" xmlns="" id="{BC74DB7B-FD3E-1FB1-E69D-E2270159B94B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24" name="グループ化 623"/>
          <p:cNvGrpSpPr/>
          <p:nvPr/>
        </p:nvGrpSpPr>
        <p:grpSpPr>
          <a:xfrm>
            <a:off x="4294929" y="1893177"/>
            <a:ext cx="694379" cy="551004"/>
            <a:chOff x="2490326" y="1471039"/>
            <a:chExt cx="694379" cy="551004"/>
          </a:xfrm>
        </p:grpSpPr>
        <p:sp>
          <p:nvSpPr>
            <p:cNvPr id="625" name="Google Shape;930;p1">
              <a:extLst>
                <a:ext uri="{FF2B5EF4-FFF2-40B4-BE49-F238E27FC236}">
                  <a16:creationId xmlns:a16="http://schemas.microsoft.com/office/drawing/2014/main" xmlns="" id="{CEE93E7F-EEB5-FD2B-651C-8DAB4E7065DF}"/>
                </a:ext>
              </a:extLst>
            </p:cNvPr>
            <p:cNvSpPr/>
            <p:nvPr/>
          </p:nvSpPr>
          <p:spPr>
            <a:xfrm rot="16200000">
              <a:off x="2742797" y="1489600"/>
              <a:ext cx="189439" cy="694377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9525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26" name="グループ化 625"/>
            <p:cNvGrpSpPr/>
            <p:nvPr/>
          </p:nvGrpSpPr>
          <p:grpSpPr>
            <a:xfrm rot="10800000">
              <a:off x="2490326" y="1471039"/>
              <a:ext cx="694377" cy="284836"/>
              <a:chOff x="2490328" y="1263496"/>
              <a:chExt cx="694377" cy="284836"/>
            </a:xfrm>
          </p:grpSpPr>
          <p:sp>
            <p:nvSpPr>
              <p:cNvPr id="636" name="Google Shape;930;p1">
                <a:extLst>
                  <a:ext uri="{FF2B5EF4-FFF2-40B4-BE49-F238E27FC236}">
                    <a16:creationId xmlns:a16="http://schemas.microsoft.com/office/drawing/2014/main" xmlns="" id="{A33D516E-2127-0826-389C-4036177517B5}"/>
                  </a:ext>
                </a:extLst>
              </p:cNvPr>
              <p:cNvSpPr/>
              <p:nvPr/>
            </p:nvSpPr>
            <p:spPr>
              <a:xfrm rot="16200000">
                <a:off x="2742797" y="1011027"/>
                <a:ext cx="189439" cy="694377"/>
              </a:xfrm>
              <a:prstGeom prst="roundRect">
                <a:avLst>
                  <a:gd name="adj" fmla="val 16667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 w="9525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37" name="グループ化 636">
                <a:extLst>
                  <a:ext uri="{FF2B5EF4-FFF2-40B4-BE49-F238E27FC236}">
                    <a16:creationId xmlns:a16="http://schemas.microsoft.com/office/drawing/2014/main" xmlns="" id="{C605434D-5CC2-1DE0-FE05-7F1D88888BBA}"/>
                  </a:ext>
                </a:extLst>
              </p:cNvPr>
              <p:cNvGrpSpPr/>
              <p:nvPr/>
            </p:nvGrpSpPr>
            <p:grpSpPr>
              <a:xfrm rot="10800000">
                <a:off x="2551192" y="1357542"/>
                <a:ext cx="167794" cy="190790"/>
                <a:chOff x="9818032" y="6128939"/>
                <a:chExt cx="186434" cy="211985"/>
              </a:xfrm>
              <a:noFill/>
            </p:grpSpPr>
            <p:sp>
              <p:nvSpPr>
                <p:cNvPr id="644" name="四角形: 角を丸くする 48">
                  <a:extLst>
                    <a:ext uri="{FF2B5EF4-FFF2-40B4-BE49-F238E27FC236}">
                      <a16:creationId xmlns:a16="http://schemas.microsoft.com/office/drawing/2014/main" xmlns="" id="{6DD1B179-28EC-DE3D-1C3D-5C680B04B887}"/>
                    </a:ext>
                  </a:extLst>
                </p:cNvPr>
                <p:cNvSpPr/>
                <p:nvPr/>
              </p:nvSpPr>
              <p:spPr>
                <a:xfrm>
                  <a:off x="9818032" y="6154489"/>
                  <a:ext cx="186434" cy="186435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304" dirty="0"/>
                </a:p>
              </p:txBody>
            </p:sp>
            <p:cxnSp>
              <p:nvCxnSpPr>
                <p:cNvPr id="645" name="直線コネクタ 644">
                  <a:extLst>
                    <a:ext uri="{FF2B5EF4-FFF2-40B4-BE49-F238E27FC236}">
                      <a16:creationId xmlns:a16="http://schemas.microsoft.com/office/drawing/2014/main" xmlns="" id="{59D62C0F-8723-5AF6-770D-1D18151C6FA6}"/>
                    </a:ext>
                  </a:extLst>
                </p:cNvPr>
                <p:cNvCxnSpPr/>
                <p:nvPr/>
              </p:nvCxnSpPr>
              <p:spPr>
                <a:xfrm>
                  <a:off x="9829944" y="6128939"/>
                  <a:ext cx="167379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38" name="グループ化 637">
                <a:extLst>
                  <a:ext uri="{FF2B5EF4-FFF2-40B4-BE49-F238E27FC236}">
                    <a16:creationId xmlns:a16="http://schemas.microsoft.com/office/drawing/2014/main" xmlns="" id="{A0E5922E-591A-59DB-430B-93BA121BC55F}"/>
                  </a:ext>
                </a:extLst>
              </p:cNvPr>
              <p:cNvGrpSpPr/>
              <p:nvPr/>
            </p:nvGrpSpPr>
            <p:grpSpPr>
              <a:xfrm rot="10800000">
                <a:off x="2764610" y="1357542"/>
                <a:ext cx="167794" cy="190790"/>
                <a:chOff x="9818032" y="6128939"/>
                <a:chExt cx="186434" cy="211985"/>
              </a:xfrm>
              <a:noFill/>
            </p:grpSpPr>
            <p:sp>
              <p:nvSpPr>
                <p:cNvPr id="642" name="四角形: 角を丸くする 51">
                  <a:extLst>
                    <a:ext uri="{FF2B5EF4-FFF2-40B4-BE49-F238E27FC236}">
                      <a16:creationId xmlns:a16="http://schemas.microsoft.com/office/drawing/2014/main" xmlns="" id="{20329A69-2903-1483-7AD2-DF51246849AF}"/>
                    </a:ext>
                  </a:extLst>
                </p:cNvPr>
                <p:cNvSpPr/>
                <p:nvPr/>
              </p:nvSpPr>
              <p:spPr>
                <a:xfrm>
                  <a:off x="9818032" y="6154489"/>
                  <a:ext cx="186434" cy="186435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304" dirty="0"/>
                </a:p>
              </p:txBody>
            </p:sp>
            <p:cxnSp>
              <p:nvCxnSpPr>
                <p:cNvPr id="643" name="直線コネクタ 642">
                  <a:extLst>
                    <a:ext uri="{FF2B5EF4-FFF2-40B4-BE49-F238E27FC236}">
                      <a16:creationId xmlns:a16="http://schemas.microsoft.com/office/drawing/2014/main" xmlns="" id="{995B2ED2-ACE2-58CF-C933-A58978F2B021}"/>
                    </a:ext>
                  </a:extLst>
                </p:cNvPr>
                <p:cNvCxnSpPr/>
                <p:nvPr/>
              </p:nvCxnSpPr>
              <p:spPr>
                <a:xfrm>
                  <a:off x="9829944" y="6128939"/>
                  <a:ext cx="167379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39" name="グループ化 638">
                <a:extLst>
                  <a:ext uri="{FF2B5EF4-FFF2-40B4-BE49-F238E27FC236}">
                    <a16:creationId xmlns:a16="http://schemas.microsoft.com/office/drawing/2014/main" xmlns="" id="{8F220CA0-D9B1-E1EB-C58D-21D32D45FFCB}"/>
                  </a:ext>
                </a:extLst>
              </p:cNvPr>
              <p:cNvGrpSpPr/>
              <p:nvPr/>
            </p:nvGrpSpPr>
            <p:grpSpPr>
              <a:xfrm rot="10800000">
                <a:off x="2974904" y="1357542"/>
                <a:ext cx="167794" cy="190790"/>
                <a:chOff x="9818032" y="6128939"/>
                <a:chExt cx="186434" cy="211985"/>
              </a:xfrm>
              <a:noFill/>
            </p:grpSpPr>
            <p:sp>
              <p:nvSpPr>
                <p:cNvPr id="640" name="四角形: 角を丸くする 54">
                  <a:extLst>
                    <a:ext uri="{FF2B5EF4-FFF2-40B4-BE49-F238E27FC236}">
                      <a16:creationId xmlns:a16="http://schemas.microsoft.com/office/drawing/2014/main" xmlns="" id="{F38EEB48-C52E-6246-A206-7FD046139D0B}"/>
                    </a:ext>
                  </a:extLst>
                </p:cNvPr>
                <p:cNvSpPr/>
                <p:nvPr/>
              </p:nvSpPr>
              <p:spPr>
                <a:xfrm>
                  <a:off x="9818032" y="6154489"/>
                  <a:ext cx="186434" cy="186435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304" dirty="0"/>
                </a:p>
              </p:txBody>
            </p:sp>
            <p:cxnSp>
              <p:nvCxnSpPr>
                <p:cNvPr id="641" name="直線コネクタ 640">
                  <a:extLst>
                    <a:ext uri="{FF2B5EF4-FFF2-40B4-BE49-F238E27FC236}">
                      <a16:creationId xmlns:a16="http://schemas.microsoft.com/office/drawing/2014/main" xmlns="" id="{01612ABD-DA30-2EC3-A718-BF4E94069654}"/>
                    </a:ext>
                  </a:extLst>
                </p:cNvPr>
                <p:cNvCxnSpPr/>
                <p:nvPr/>
              </p:nvCxnSpPr>
              <p:spPr>
                <a:xfrm>
                  <a:off x="9829944" y="6128939"/>
                  <a:ext cx="167379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27" name="グループ化 626">
              <a:extLst>
                <a:ext uri="{FF2B5EF4-FFF2-40B4-BE49-F238E27FC236}">
                  <a16:creationId xmlns:a16="http://schemas.microsoft.com/office/drawing/2014/main" xmlns="" id="{EEC40D38-E983-44B1-E5AD-C2947EDD5A3C}"/>
                </a:ext>
              </a:extLst>
            </p:cNvPr>
            <p:cNvGrpSpPr/>
            <p:nvPr/>
          </p:nvGrpSpPr>
          <p:grpSpPr>
            <a:xfrm rot="10800000">
              <a:off x="2540471" y="183125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34" name="四角形: 角を丸くする 57">
                <a:extLst>
                  <a:ext uri="{FF2B5EF4-FFF2-40B4-BE49-F238E27FC236}">
                    <a16:creationId xmlns:a16="http://schemas.microsoft.com/office/drawing/2014/main" xmlns="" id="{08C5F448-1A7F-6856-0340-E4EAAABC853A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35" name="直線コネクタ 634">
                <a:extLst>
                  <a:ext uri="{FF2B5EF4-FFF2-40B4-BE49-F238E27FC236}">
                    <a16:creationId xmlns:a16="http://schemas.microsoft.com/office/drawing/2014/main" xmlns="" id="{899AB0CE-1FDE-01BA-E4CA-8DDC23DFA085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28" name="グループ化 627">
              <a:extLst>
                <a:ext uri="{FF2B5EF4-FFF2-40B4-BE49-F238E27FC236}">
                  <a16:creationId xmlns:a16="http://schemas.microsoft.com/office/drawing/2014/main" xmlns="" id="{71378453-812A-BE0A-36BB-329FBC8DBA8E}"/>
                </a:ext>
              </a:extLst>
            </p:cNvPr>
            <p:cNvGrpSpPr/>
            <p:nvPr/>
          </p:nvGrpSpPr>
          <p:grpSpPr>
            <a:xfrm rot="10800000">
              <a:off x="2753889" y="183125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32" name="四角形: 角を丸くする 60">
                <a:extLst>
                  <a:ext uri="{FF2B5EF4-FFF2-40B4-BE49-F238E27FC236}">
                    <a16:creationId xmlns:a16="http://schemas.microsoft.com/office/drawing/2014/main" xmlns="" id="{AACAD752-AD34-72CA-B3C4-60F8AFE4D3D0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33" name="直線コネクタ 632">
                <a:extLst>
                  <a:ext uri="{FF2B5EF4-FFF2-40B4-BE49-F238E27FC236}">
                    <a16:creationId xmlns:a16="http://schemas.microsoft.com/office/drawing/2014/main" xmlns="" id="{0329BE46-36C6-302C-4143-B6BD727B3ECB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29" name="グループ化 628">
              <a:extLst>
                <a:ext uri="{FF2B5EF4-FFF2-40B4-BE49-F238E27FC236}">
                  <a16:creationId xmlns:a16="http://schemas.microsoft.com/office/drawing/2014/main" xmlns="" id="{69AE8C00-2C66-1444-7DC3-0D7218F562BC}"/>
                </a:ext>
              </a:extLst>
            </p:cNvPr>
            <p:cNvGrpSpPr/>
            <p:nvPr/>
          </p:nvGrpSpPr>
          <p:grpSpPr>
            <a:xfrm rot="10800000">
              <a:off x="2964183" y="183125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30" name="四角形: 角を丸くする 895">
                <a:extLst>
                  <a:ext uri="{FF2B5EF4-FFF2-40B4-BE49-F238E27FC236}">
                    <a16:creationId xmlns:a16="http://schemas.microsoft.com/office/drawing/2014/main" xmlns="" id="{E0BC138A-0A01-6F43-1563-419CA4C3F13B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31" name="直線コネクタ 630">
                <a:extLst>
                  <a:ext uri="{FF2B5EF4-FFF2-40B4-BE49-F238E27FC236}">
                    <a16:creationId xmlns:a16="http://schemas.microsoft.com/office/drawing/2014/main" xmlns="" id="{BC74DB7B-FD3E-1FB1-E69D-E2270159B94B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46" name="グループ化 645"/>
          <p:cNvGrpSpPr/>
          <p:nvPr/>
        </p:nvGrpSpPr>
        <p:grpSpPr>
          <a:xfrm>
            <a:off x="4293052" y="2662829"/>
            <a:ext cx="694379" cy="551004"/>
            <a:chOff x="2490326" y="1471039"/>
            <a:chExt cx="694379" cy="551004"/>
          </a:xfrm>
        </p:grpSpPr>
        <p:sp>
          <p:nvSpPr>
            <p:cNvPr id="647" name="Google Shape;930;p1">
              <a:extLst>
                <a:ext uri="{FF2B5EF4-FFF2-40B4-BE49-F238E27FC236}">
                  <a16:creationId xmlns:a16="http://schemas.microsoft.com/office/drawing/2014/main" xmlns="" id="{CEE93E7F-EEB5-FD2B-651C-8DAB4E7065DF}"/>
                </a:ext>
              </a:extLst>
            </p:cNvPr>
            <p:cNvSpPr/>
            <p:nvPr/>
          </p:nvSpPr>
          <p:spPr>
            <a:xfrm rot="16200000">
              <a:off x="2742797" y="1489600"/>
              <a:ext cx="189439" cy="694377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9525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48" name="グループ化 647"/>
            <p:cNvGrpSpPr/>
            <p:nvPr/>
          </p:nvGrpSpPr>
          <p:grpSpPr>
            <a:xfrm rot="10800000">
              <a:off x="2490326" y="1471039"/>
              <a:ext cx="694377" cy="284836"/>
              <a:chOff x="2490328" y="1263496"/>
              <a:chExt cx="694377" cy="284836"/>
            </a:xfrm>
          </p:grpSpPr>
          <p:sp>
            <p:nvSpPr>
              <p:cNvPr id="658" name="Google Shape;930;p1">
                <a:extLst>
                  <a:ext uri="{FF2B5EF4-FFF2-40B4-BE49-F238E27FC236}">
                    <a16:creationId xmlns:a16="http://schemas.microsoft.com/office/drawing/2014/main" xmlns="" id="{A33D516E-2127-0826-389C-4036177517B5}"/>
                  </a:ext>
                </a:extLst>
              </p:cNvPr>
              <p:cNvSpPr/>
              <p:nvPr/>
            </p:nvSpPr>
            <p:spPr>
              <a:xfrm rot="16200000">
                <a:off x="2742797" y="1011027"/>
                <a:ext cx="189439" cy="694377"/>
              </a:xfrm>
              <a:prstGeom prst="roundRect">
                <a:avLst>
                  <a:gd name="adj" fmla="val 16667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 w="9525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59" name="グループ化 658">
                <a:extLst>
                  <a:ext uri="{FF2B5EF4-FFF2-40B4-BE49-F238E27FC236}">
                    <a16:creationId xmlns:a16="http://schemas.microsoft.com/office/drawing/2014/main" xmlns="" id="{C605434D-5CC2-1DE0-FE05-7F1D88888BBA}"/>
                  </a:ext>
                </a:extLst>
              </p:cNvPr>
              <p:cNvGrpSpPr/>
              <p:nvPr/>
            </p:nvGrpSpPr>
            <p:grpSpPr>
              <a:xfrm rot="10800000">
                <a:off x="2551192" y="1357542"/>
                <a:ext cx="167794" cy="190790"/>
                <a:chOff x="9818032" y="6128939"/>
                <a:chExt cx="186434" cy="211985"/>
              </a:xfrm>
              <a:noFill/>
            </p:grpSpPr>
            <p:sp>
              <p:nvSpPr>
                <p:cNvPr id="666" name="四角形: 角を丸くする 48">
                  <a:extLst>
                    <a:ext uri="{FF2B5EF4-FFF2-40B4-BE49-F238E27FC236}">
                      <a16:creationId xmlns:a16="http://schemas.microsoft.com/office/drawing/2014/main" xmlns="" id="{6DD1B179-28EC-DE3D-1C3D-5C680B04B887}"/>
                    </a:ext>
                  </a:extLst>
                </p:cNvPr>
                <p:cNvSpPr/>
                <p:nvPr/>
              </p:nvSpPr>
              <p:spPr>
                <a:xfrm>
                  <a:off x="9818032" y="6154489"/>
                  <a:ext cx="186434" cy="186435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304" dirty="0"/>
                </a:p>
              </p:txBody>
            </p:sp>
            <p:cxnSp>
              <p:nvCxnSpPr>
                <p:cNvPr id="667" name="直線コネクタ 666">
                  <a:extLst>
                    <a:ext uri="{FF2B5EF4-FFF2-40B4-BE49-F238E27FC236}">
                      <a16:creationId xmlns:a16="http://schemas.microsoft.com/office/drawing/2014/main" xmlns="" id="{59D62C0F-8723-5AF6-770D-1D18151C6FA6}"/>
                    </a:ext>
                  </a:extLst>
                </p:cNvPr>
                <p:cNvCxnSpPr/>
                <p:nvPr/>
              </p:nvCxnSpPr>
              <p:spPr>
                <a:xfrm>
                  <a:off x="9829944" y="6128939"/>
                  <a:ext cx="167379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60" name="グループ化 659">
                <a:extLst>
                  <a:ext uri="{FF2B5EF4-FFF2-40B4-BE49-F238E27FC236}">
                    <a16:creationId xmlns:a16="http://schemas.microsoft.com/office/drawing/2014/main" xmlns="" id="{A0E5922E-591A-59DB-430B-93BA121BC55F}"/>
                  </a:ext>
                </a:extLst>
              </p:cNvPr>
              <p:cNvGrpSpPr/>
              <p:nvPr/>
            </p:nvGrpSpPr>
            <p:grpSpPr>
              <a:xfrm rot="10800000">
                <a:off x="2764610" y="1357542"/>
                <a:ext cx="167794" cy="190790"/>
                <a:chOff x="9818032" y="6128939"/>
                <a:chExt cx="186434" cy="211985"/>
              </a:xfrm>
              <a:noFill/>
            </p:grpSpPr>
            <p:sp>
              <p:nvSpPr>
                <p:cNvPr id="664" name="四角形: 角を丸くする 51">
                  <a:extLst>
                    <a:ext uri="{FF2B5EF4-FFF2-40B4-BE49-F238E27FC236}">
                      <a16:creationId xmlns:a16="http://schemas.microsoft.com/office/drawing/2014/main" xmlns="" id="{20329A69-2903-1483-7AD2-DF51246849AF}"/>
                    </a:ext>
                  </a:extLst>
                </p:cNvPr>
                <p:cNvSpPr/>
                <p:nvPr/>
              </p:nvSpPr>
              <p:spPr>
                <a:xfrm>
                  <a:off x="9818032" y="6154489"/>
                  <a:ext cx="186434" cy="186435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304" dirty="0"/>
                </a:p>
              </p:txBody>
            </p:sp>
            <p:cxnSp>
              <p:nvCxnSpPr>
                <p:cNvPr id="665" name="直線コネクタ 664">
                  <a:extLst>
                    <a:ext uri="{FF2B5EF4-FFF2-40B4-BE49-F238E27FC236}">
                      <a16:creationId xmlns:a16="http://schemas.microsoft.com/office/drawing/2014/main" xmlns="" id="{995B2ED2-ACE2-58CF-C933-A58978F2B021}"/>
                    </a:ext>
                  </a:extLst>
                </p:cNvPr>
                <p:cNvCxnSpPr/>
                <p:nvPr/>
              </p:nvCxnSpPr>
              <p:spPr>
                <a:xfrm>
                  <a:off x="9829944" y="6128939"/>
                  <a:ext cx="167379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61" name="グループ化 660">
                <a:extLst>
                  <a:ext uri="{FF2B5EF4-FFF2-40B4-BE49-F238E27FC236}">
                    <a16:creationId xmlns:a16="http://schemas.microsoft.com/office/drawing/2014/main" xmlns="" id="{8F220CA0-D9B1-E1EB-C58D-21D32D45FFCB}"/>
                  </a:ext>
                </a:extLst>
              </p:cNvPr>
              <p:cNvGrpSpPr/>
              <p:nvPr/>
            </p:nvGrpSpPr>
            <p:grpSpPr>
              <a:xfrm rot="10800000">
                <a:off x="2974904" y="1357542"/>
                <a:ext cx="167794" cy="190790"/>
                <a:chOff x="9818032" y="6128939"/>
                <a:chExt cx="186434" cy="211985"/>
              </a:xfrm>
              <a:noFill/>
            </p:grpSpPr>
            <p:sp>
              <p:nvSpPr>
                <p:cNvPr id="662" name="四角形: 角を丸くする 54">
                  <a:extLst>
                    <a:ext uri="{FF2B5EF4-FFF2-40B4-BE49-F238E27FC236}">
                      <a16:creationId xmlns:a16="http://schemas.microsoft.com/office/drawing/2014/main" xmlns="" id="{F38EEB48-C52E-6246-A206-7FD046139D0B}"/>
                    </a:ext>
                  </a:extLst>
                </p:cNvPr>
                <p:cNvSpPr/>
                <p:nvPr/>
              </p:nvSpPr>
              <p:spPr>
                <a:xfrm>
                  <a:off x="9818032" y="6154489"/>
                  <a:ext cx="186434" cy="186435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304" dirty="0"/>
                </a:p>
              </p:txBody>
            </p:sp>
            <p:cxnSp>
              <p:nvCxnSpPr>
                <p:cNvPr id="663" name="直線コネクタ 662">
                  <a:extLst>
                    <a:ext uri="{FF2B5EF4-FFF2-40B4-BE49-F238E27FC236}">
                      <a16:creationId xmlns:a16="http://schemas.microsoft.com/office/drawing/2014/main" xmlns="" id="{01612ABD-DA30-2EC3-A718-BF4E94069654}"/>
                    </a:ext>
                  </a:extLst>
                </p:cNvPr>
                <p:cNvCxnSpPr/>
                <p:nvPr/>
              </p:nvCxnSpPr>
              <p:spPr>
                <a:xfrm>
                  <a:off x="9829944" y="6128939"/>
                  <a:ext cx="167379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49" name="グループ化 648">
              <a:extLst>
                <a:ext uri="{FF2B5EF4-FFF2-40B4-BE49-F238E27FC236}">
                  <a16:creationId xmlns:a16="http://schemas.microsoft.com/office/drawing/2014/main" xmlns="" id="{EEC40D38-E983-44B1-E5AD-C2947EDD5A3C}"/>
                </a:ext>
              </a:extLst>
            </p:cNvPr>
            <p:cNvGrpSpPr/>
            <p:nvPr/>
          </p:nvGrpSpPr>
          <p:grpSpPr>
            <a:xfrm rot="10800000">
              <a:off x="2540471" y="183125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56" name="四角形: 角を丸くする 57">
                <a:extLst>
                  <a:ext uri="{FF2B5EF4-FFF2-40B4-BE49-F238E27FC236}">
                    <a16:creationId xmlns:a16="http://schemas.microsoft.com/office/drawing/2014/main" xmlns="" id="{08C5F448-1A7F-6856-0340-E4EAAABC853A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57" name="直線コネクタ 656">
                <a:extLst>
                  <a:ext uri="{FF2B5EF4-FFF2-40B4-BE49-F238E27FC236}">
                    <a16:creationId xmlns:a16="http://schemas.microsoft.com/office/drawing/2014/main" xmlns="" id="{899AB0CE-1FDE-01BA-E4CA-8DDC23DFA085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50" name="グループ化 649">
              <a:extLst>
                <a:ext uri="{FF2B5EF4-FFF2-40B4-BE49-F238E27FC236}">
                  <a16:creationId xmlns:a16="http://schemas.microsoft.com/office/drawing/2014/main" xmlns="" id="{71378453-812A-BE0A-36BB-329FBC8DBA8E}"/>
                </a:ext>
              </a:extLst>
            </p:cNvPr>
            <p:cNvGrpSpPr/>
            <p:nvPr/>
          </p:nvGrpSpPr>
          <p:grpSpPr>
            <a:xfrm rot="10800000">
              <a:off x="2753889" y="183125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54" name="四角形: 角を丸くする 60">
                <a:extLst>
                  <a:ext uri="{FF2B5EF4-FFF2-40B4-BE49-F238E27FC236}">
                    <a16:creationId xmlns:a16="http://schemas.microsoft.com/office/drawing/2014/main" xmlns="" id="{AACAD752-AD34-72CA-B3C4-60F8AFE4D3D0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55" name="直線コネクタ 654">
                <a:extLst>
                  <a:ext uri="{FF2B5EF4-FFF2-40B4-BE49-F238E27FC236}">
                    <a16:creationId xmlns:a16="http://schemas.microsoft.com/office/drawing/2014/main" xmlns="" id="{0329BE46-36C6-302C-4143-B6BD727B3ECB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51" name="グループ化 650">
              <a:extLst>
                <a:ext uri="{FF2B5EF4-FFF2-40B4-BE49-F238E27FC236}">
                  <a16:creationId xmlns:a16="http://schemas.microsoft.com/office/drawing/2014/main" xmlns="" id="{69AE8C00-2C66-1444-7DC3-0D7218F562BC}"/>
                </a:ext>
              </a:extLst>
            </p:cNvPr>
            <p:cNvGrpSpPr/>
            <p:nvPr/>
          </p:nvGrpSpPr>
          <p:grpSpPr>
            <a:xfrm rot="10800000">
              <a:off x="2964183" y="183125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52" name="四角形: 角を丸くする 895">
                <a:extLst>
                  <a:ext uri="{FF2B5EF4-FFF2-40B4-BE49-F238E27FC236}">
                    <a16:creationId xmlns:a16="http://schemas.microsoft.com/office/drawing/2014/main" xmlns="" id="{E0BC138A-0A01-6F43-1563-419CA4C3F13B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53" name="直線コネクタ 652">
                <a:extLst>
                  <a:ext uri="{FF2B5EF4-FFF2-40B4-BE49-F238E27FC236}">
                    <a16:creationId xmlns:a16="http://schemas.microsoft.com/office/drawing/2014/main" xmlns="" id="{BC74DB7B-FD3E-1FB1-E69D-E2270159B94B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68" name="グループ化 667"/>
          <p:cNvGrpSpPr/>
          <p:nvPr/>
        </p:nvGrpSpPr>
        <p:grpSpPr>
          <a:xfrm>
            <a:off x="5352842" y="1617675"/>
            <a:ext cx="694379" cy="551004"/>
            <a:chOff x="2490326" y="1471039"/>
            <a:chExt cx="694379" cy="551004"/>
          </a:xfrm>
        </p:grpSpPr>
        <p:sp>
          <p:nvSpPr>
            <p:cNvPr id="669" name="Google Shape;930;p1">
              <a:extLst>
                <a:ext uri="{FF2B5EF4-FFF2-40B4-BE49-F238E27FC236}">
                  <a16:creationId xmlns:a16="http://schemas.microsoft.com/office/drawing/2014/main" xmlns="" id="{CEE93E7F-EEB5-FD2B-651C-8DAB4E7065DF}"/>
                </a:ext>
              </a:extLst>
            </p:cNvPr>
            <p:cNvSpPr/>
            <p:nvPr/>
          </p:nvSpPr>
          <p:spPr>
            <a:xfrm rot="16200000">
              <a:off x="2742797" y="1489600"/>
              <a:ext cx="189439" cy="694377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9525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70" name="グループ化 669"/>
            <p:cNvGrpSpPr/>
            <p:nvPr/>
          </p:nvGrpSpPr>
          <p:grpSpPr>
            <a:xfrm rot="10800000">
              <a:off x="2490326" y="1471039"/>
              <a:ext cx="694377" cy="284836"/>
              <a:chOff x="2490328" y="1263496"/>
              <a:chExt cx="694377" cy="284836"/>
            </a:xfrm>
          </p:grpSpPr>
          <p:sp>
            <p:nvSpPr>
              <p:cNvPr id="680" name="Google Shape;930;p1">
                <a:extLst>
                  <a:ext uri="{FF2B5EF4-FFF2-40B4-BE49-F238E27FC236}">
                    <a16:creationId xmlns:a16="http://schemas.microsoft.com/office/drawing/2014/main" xmlns="" id="{A33D516E-2127-0826-389C-4036177517B5}"/>
                  </a:ext>
                </a:extLst>
              </p:cNvPr>
              <p:cNvSpPr/>
              <p:nvPr/>
            </p:nvSpPr>
            <p:spPr>
              <a:xfrm rot="16200000">
                <a:off x="2742797" y="1011027"/>
                <a:ext cx="189439" cy="694377"/>
              </a:xfrm>
              <a:prstGeom prst="roundRect">
                <a:avLst>
                  <a:gd name="adj" fmla="val 16667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 w="9525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81" name="グループ化 680">
                <a:extLst>
                  <a:ext uri="{FF2B5EF4-FFF2-40B4-BE49-F238E27FC236}">
                    <a16:creationId xmlns:a16="http://schemas.microsoft.com/office/drawing/2014/main" xmlns="" id="{C605434D-5CC2-1DE0-FE05-7F1D88888BBA}"/>
                  </a:ext>
                </a:extLst>
              </p:cNvPr>
              <p:cNvGrpSpPr/>
              <p:nvPr/>
            </p:nvGrpSpPr>
            <p:grpSpPr>
              <a:xfrm rot="10800000">
                <a:off x="2551192" y="1357542"/>
                <a:ext cx="167794" cy="190790"/>
                <a:chOff x="9818032" y="6128939"/>
                <a:chExt cx="186434" cy="211985"/>
              </a:xfrm>
              <a:noFill/>
            </p:grpSpPr>
            <p:sp>
              <p:nvSpPr>
                <p:cNvPr id="688" name="四角形: 角を丸くする 48">
                  <a:extLst>
                    <a:ext uri="{FF2B5EF4-FFF2-40B4-BE49-F238E27FC236}">
                      <a16:creationId xmlns:a16="http://schemas.microsoft.com/office/drawing/2014/main" xmlns="" id="{6DD1B179-28EC-DE3D-1C3D-5C680B04B887}"/>
                    </a:ext>
                  </a:extLst>
                </p:cNvPr>
                <p:cNvSpPr/>
                <p:nvPr/>
              </p:nvSpPr>
              <p:spPr>
                <a:xfrm>
                  <a:off x="9818032" y="6154489"/>
                  <a:ext cx="186434" cy="186435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304" dirty="0"/>
                </a:p>
              </p:txBody>
            </p:sp>
            <p:cxnSp>
              <p:nvCxnSpPr>
                <p:cNvPr id="689" name="直線コネクタ 688">
                  <a:extLst>
                    <a:ext uri="{FF2B5EF4-FFF2-40B4-BE49-F238E27FC236}">
                      <a16:creationId xmlns:a16="http://schemas.microsoft.com/office/drawing/2014/main" xmlns="" id="{59D62C0F-8723-5AF6-770D-1D18151C6FA6}"/>
                    </a:ext>
                  </a:extLst>
                </p:cNvPr>
                <p:cNvCxnSpPr/>
                <p:nvPr/>
              </p:nvCxnSpPr>
              <p:spPr>
                <a:xfrm>
                  <a:off x="9829944" y="6128939"/>
                  <a:ext cx="167379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82" name="グループ化 681">
                <a:extLst>
                  <a:ext uri="{FF2B5EF4-FFF2-40B4-BE49-F238E27FC236}">
                    <a16:creationId xmlns:a16="http://schemas.microsoft.com/office/drawing/2014/main" xmlns="" id="{A0E5922E-591A-59DB-430B-93BA121BC55F}"/>
                  </a:ext>
                </a:extLst>
              </p:cNvPr>
              <p:cNvGrpSpPr/>
              <p:nvPr/>
            </p:nvGrpSpPr>
            <p:grpSpPr>
              <a:xfrm rot="10800000">
                <a:off x="2764610" y="1357542"/>
                <a:ext cx="167794" cy="190790"/>
                <a:chOff x="9818032" y="6128939"/>
                <a:chExt cx="186434" cy="211985"/>
              </a:xfrm>
              <a:noFill/>
            </p:grpSpPr>
            <p:sp>
              <p:nvSpPr>
                <p:cNvPr id="686" name="四角形: 角を丸くする 51">
                  <a:extLst>
                    <a:ext uri="{FF2B5EF4-FFF2-40B4-BE49-F238E27FC236}">
                      <a16:creationId xmlns:a16="http://schemas.microsoft.com/office/drawing/2014/main" xmlns="" id="{20329A69-2903-1483-7AD2-DF51246849AF}"/>
                    </a:ext>
                  </a:extLst>
                </p:cNvPr>
                <p:cNvSpPr/>
                <p:nvPr/>
              </p:nvSpPr>
              <p:spPr>
                <a:xfrm>
                  <a:off x="9818032" y="6154489"/>
                  <a:ext cx="186434" cy="186435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304" dirty="0"/>
                </a:p>
              </p:txBody>
            </p:sp>
            <p:cxnSp>
              <p:nvCxnSpPr>
                <p:cNvPr id="687" name="直線コネクタ 686">
                  <a:extLst>
                    <a:ext uri="{FF2B5EF4-FFF2-40B4-BE49-F238E27FC236}">
                      <a16:creationId xmlns:a16="http://schemas.microsoft.com/office/drawing/2014/main" xmlns="" id="{995B2ED2-ACE2-58CF-C933-A58978F2B021}"/>
                    </a:ext>
                  </a:extLst>
                </p:cNvPr>
                <p:cNvCxnSpPr/>
                <p:nvPr/>
              </p:nvCxnSpPr>
              <p:spPr>
                <a:xfrm>
                  <a:off x="9829944" y="6128939"/>
                  <a:ext cx="167379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83" name="グループ化 682">
                <a:extLst>
                  <a:ext uri="{FF2B5EF4-FFF2-40B4-BE49-F238E27FC236}">
                    <a16:creationId xmlns:a16="http://schemas.microsoft.com/office/drawing/2014/main" xmlns="" id="{8F220CA0-D9B1-E1EB-C58D-21D32D45FFCB}"/>
                  </a:ext>
                </a:extLst>
              </p:cNvPr>
              <p:cNvGrpSpPr/>
              <p:nvPr/>
            </p:nvGrpSpPr>
            <p:grpSpPr>
              <a:xfrm rot="10800000">
                <a:off x="2974904" y="1357542"/>
                <a:ext cx="167794" cy="190790"/>
                <a:chOff x="9818032" y="6128939"/>
                <a:chExt cx="186434" cy="211985"/>
              </a:xfrm>
              <a:noFill/>
            </p:grpSpPr>
            <p:sp>
              <p:nvSpPr>
                <p:cNvPr id="684" name="四角形: 角を丸くする 54">
                  <a:extLst>
                    <a:ext uri="{FF2B5EF4-FFF2-40B4-BE49-F238E27FC236}">
                      <a16:creationId xmlns:a16="http://schemas.microsoft.com/office/drawing/2014/main" xmlns="" id="{F38EEB48-C52E-6246-A206-7FD046139D0B}"/>
                    </a:ext>
                  </a:extLst>
                </p:cNvPr>
                <p:cNvSpPr/>
                <p:nvPr/>
              </p:nvSpPr>
              <p:spPr>
                <a:xfrm>
                  <a:off x="9818032" y="6154489"/>
                  <a:ext cx="186434" cy="186435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304" dirty="0"/>
                </a:p>
              </p:txBody>
            </p:sp>
            <p:cxnSp>
              <p:nvCxnSpPr>
                <p:cNvPr id="685" name="直線コネクタ 684">
                  <a:extLst>
                    <a:ext uri="{FF2B5EF4-FFF2-40B4-BE49-F238E27FC236}">
                      <a16:creationId xmlns:a16="http://schemas.microsoft.com/office/drawing/2014/main" xmlns="" id="{01612ABD-DA30-2EC3-A718-BF4E94069654}"/>
                    </a:ext>
                  </a:extLst>
                </p:cNvPr>
                <p:cNvCxnSpPr/>
                <p:nvPr/>
              </p:nvCxnSpPr>
              <p:spPr>
                <a:xfrm>
                  <a:off x="9829944" y="6128939"/>
                  <a:ext cx="167379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71" name="グループ化 670">
              <a:extLst>
                <a:ext uri="{FF2B5EF4-FFF2-40B4-BE49-F238E27FC236}">
                  <a16:creationId xmlns:a16="http://schemas.microsoft.com/office/drawing/2014/main" xmlns="" id="{EEC40D38-E983-44B1-E5AD-C2947EDD5A3C}"/>
                </a:ext>
              </a:extLst>
            </p:cNvPr>
            <p:cNvGrpSpPr/>
            <p:nvPr/>
          </p:nvGrpSpPr>
          <p:grpSpPr>
            <a:xfrm rot="10800000">
              <a:off x="2540471" y="183125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78" name="四角形: 角を丸くする 57">
                <a:extLst>
                  <a:ext uri="{FF2B5EF4-FFF2-40B4-BE49-F238E27FC236}">
                    <a16:creationId xmlns:a16="http://schemas.microsoft.com/office/drawing/2014/main" xmlns="" id="{08C5F448-1A7F-6856-0340-E4EAAABC853A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79" name="直線コネクタ 678">
                <a:extLst>
                  <a:ext uri="{FF2B5EF4-FFF2-40B4-BE49-F238E27FC236}">
                    <a16:creationId xmlns:a16="http://schemas.microsoft.com/office/drawing/2014/main" xmlns="" id="{899AB0CE-1FDE-01BA-E4CA-8DDC23DFA085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2" name="グループ化 671">
              <a:extLst>
                <a:ext uri="{FF2B5EF4-FFF2-40B4-BE49-F238E27FC236}">
                  <a16:creationId xmlns:a16="http://schemas.microsoft.com/office/drawing/2014/main" xmlns="" id="{71378453-812A-BE0A-36BB-329FBC8DBA8E}"/>
                </a:ext>
              </a:extLst>
            </p:cNvPr>
            <p:cNvGrpSpPr/>
            <p:nvPr/>
          </p:nvGrpSpPr>
          <p:grpSpPr>
            <a:xfrm rot="10800000">
              <a:off x="2753889" y="183125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76" name="四角形: 角を丸くする 60">
                <a:extLst>
                  <a:ext uri="{FF2B5EF4-FFF2-40B4-BE49-F238E27FC236}">
                    <a16:creationId xmlns:a16="http://schemas.microsoft.com/office/drawing/2014/main" xmlns="" id="{AACAD752-AD34-72CA-B3C4-60F8AFE4D3D0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77" name="直線コネクタ 676">
                <a:extLst>
                  <a:ext uri="{FF2B5EF4-FFF2-40B4-BE49-F238E27FC236}">
                    <a16:creationId xmlns:a16="http://schemas.microsoft.com/office/drawing/2014/main" xmlns="" id="{0329BE46-36C6-302C-4143-B6BD727B3ECB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3" name="グループ化 672">
              <a:extLst>
                <a:ext uri="{FF2B5EF4-FFF2-40B4-BE49-F238E27FC236}">
                  <a16:creationId xmlns:a16="http://schemas.microsoft.com/office/drawing/2014/main" xmlns="" id="{69AE8C00-2C66-1444-7DC3-0D7218F562BC}"/>
                </a:ext>
              </a:extLst>
            </p:cNvPr>
            <p:cNvGrpSpPr/>
            <p:nvPr/>
          </p:nvGrpSpPr>
          <p:grpSpPr>
            <a:xfrm rot="10800000">
              <a:off x="2964183" y="183125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74" name="四角形: 角を丸くする 895">
                <a:extLst>
                  <a:ext uri="{FF2B5EF4-FFF2-40B4-BE49-F238E27FC236}">
                    <a16:creationId xmlns:a16="http://schemas.microsoft.com/office/drawing/2014/main" xmlns="" id="{E0BC138A-0A01-6F43-1563-419CA4C3F13B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75" name="直線コネクタ 674">
                <a:extLst>
                  <a:ext uri="{FF2B5EF4-FFF2-40B4-BE49-F238E27FC236}">
                    <a16:creationId xmlns:a16="http://schemas.microsoft.com/office/drawing/2014/main" xmlns="" id="{BC74DB7B-FD3E-1FB1-E69D-E2270159B94B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90" name="グループ化 689"/>
          <p:cNvGrpSpPr/>
          <p:nvPr/>
        </p:nvGrpSpPr>
        <p:grpSpPr>
          <a:xfrm>
            <a:off x="5350965" y="2387327"/>
            <a:ext cx="694379" cy="551004"/>
            <a:chOff x="2490326" y="1471039"/>
            <a:chExt cx="694379" cy="551004"/>
          </a:xfrm>
        </p:grpSpPr>
        <p:sp>
          <p:nvSpPr>
            <p:cNvPr id="691" name="Google Shape;930;p1">
              <a:extLst>
                <a:ext uri="{FF2B5EF4-FFF2-40B4-BE49-F238E27FC236}">
                  <a16:creationId xmlns:a16="http://schemas.microsoft.com/office/drawing/2014/main" xmlns="" id="{CEE93E7F-EEB5-FD2B-651C-8DAB4E7065DF}"/>
                </a:ext>
              </a:extLst>
            </p:cNvPr>
            <p:cNvSpPr/>
            <p:nvPr/>
          </p:nvSpPr>
          <p:spPr>
            <a:xfrm rot="16200000">
              <a:off x="2742797" y="1489600"/>
              <a:ext cx="189439" cy="694377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9525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92" name="グループ化 691"/>
            <p:cNvGrpSpPr/>
            <p:nvPr/>
          </p:nvGrpSpPr>
          <p:grpSpPr>
            <a:xfrm rot="10800000">
              <a:off x="2490326" y="1471039"/>
              <a:ext cx="694377" cy="284836"/>
              <a:chOff x="2490328" y="1263496"/>
              <a:chExt cx="694377" cy="284836"/>
            </a:xfrm>
          </p:grpSpPr>
          <p:sp>
            <p:nvSpPr>
              <p:cNvPr id="702" name="Google Shape;930;p1">
                <a:extLst>
                  <a:ext uri="{FF2B5EF4-FFF2-40B4-BE49-F238E27FC236}">
                    <a16:creationId xmlns:a16="http://schemas.microsoft.com/office/drawing/2014/main" xmlns="" id="{A33D516E-2127-0826-389C-4036177517B5}"/>
                  </a:ext>
                </a:extLst>
              </p:cNvPr>
              <p:cNvSpPr/>
              <p:nvPr/>
            </p:nvSpPr>
            <p:spPr>
              <a:xfrm rot="16200000">
                <a:off x="2742797" y="1011027"/>
                <a:ext cx="189439" cy="694377"/>
              </a:xfrm>
              <a:prstGeom prst="roundRect">
                <a:avLst>
                  <a:gd name="adj" fmla="val 16667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 w="9525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703" name="グループ化 702">
                <a:extLst>
                  <a:ext uri="{FF2B5EF4-FFF2-40B4-BE49-F238E27FC236}">
                    <a16:creationId xmlns:a16="http://schemas.microsoft.com/office/drawing/2014/main" xmlns="" id="{C605434D-5CC2-1DE0-FE05-7F1D88888BBA}"/>
                  </a:ext>
                </a:extLst>
              </p:cNvPr>
              <p:cNvGrpSpPr/>
              <p:nvPr/>
            </p:nvGrpSpPr>
            <p:grpSpPr>
              <a:xfrm rot="10800000">
                <a:off x="2551192" y="1357542"/>
                <a:ext cx="167794" cy="190790"/>
                <a:chOff x="9818032" y="6128939"/>
                <a:chExt cx="186434" cy="211985"/>
              </a:xfrm>
              <a:noFill/>
            </p:grpSpPr>
            <p:sp>
              <p:nvSpPr>
                <p:cNvPr id="710" name="四角形: 角を丸くする 48">
                  <a:extLst>
                    <a:ext uri="{FF2B5EF4-FFF2-40B4-BE49-F238E27FC236}">
                      <a16:creationId xmlns:a16="http://schemas.microsoft.com/office/drawing/2014/main" xmlns="" id="{6DD1B179-28EC-DE3D-1C3D-5C680B04B887}"/>
                    </a:ext>
                  </a:extLst>
                </p:cNvPr>
                <p:cNvSpPr/>
                <p:nvPr/>
              </p:nvSpPr>
              <p:spPr>
                <a:xfrm>
                  <a:off x="9818032" y="6154489"/>
                  <a:ext cx="186434" cy="186435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304" dirty="0"/>
                </a:p>
              </p:txBody>
            </p:sp>
            <p:cxnSp>
              <p:nvCxnSpPr>
                <p:cNvPr id="711" name="直線コネクタ 710">
                  <a:extLst>
                    <a:ext uri="{FF2B5EF4-FFF2-40B4-BE49-F238E27FC236}">
                      <a16:creationId xmlns:a16="http://schemas.microsoft.com/office/drawing/2014/main" xmlns="" id="{59D62C0F-8723-5AF6-770D-1D18151C6FA6}"/>
                    </a:ext>
                  </a:extLst>
                </p:cNvPr>
                <p:cNvCxnSpPr/>
                <p:nvPr/>
              </p:nvCxnSpPr>
              <p:spPr>
                <a:xfrm>
                  <a:off x="9829944" y="6128939"/>
                  <a:ext cx="167379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04" name="グループ化 703">
                <a:extLst>
                  <a:ext uri="{FF2B5EF4-FFF2-40B4-BE49-F238E27FC236}">
                    <a16:creationId xmlns:a16="http://schemas.microsoft.com/office/drawing/2014/main" xmlns="" id="{A0E5922E-591A-59DB-430B-93BA121BC55F}"/>
                  </a:ext>
                </a:extLst>
              </p:cNvPr>
              <p:cNvGrpSpPr/>
              <p:nvPr/>
            </p:nvGrpSpPr>
            <p:grpSpPr>
              <a:xfrm rot="10800000">
                <a:off x="2764610" y="1357542"/>
                <a:ext cx="167794" cy="190790"/>
                <a:chOff x="9818032" y="6128939"/>
                <a:chExt cx="186434" cy="211985"/>
              </a:xfrm>
              <a:noFill/>
            </p:grpSpPr>
            <p:sp>
              <p:nvSpPr>
                <p:cNvPr id="708" name="四角形: 角を丸くする 51">
                  <a:extLst>
                    <a:ext uri="{FF2B5EF4-FFF2-40B4-BE49-F238E27FC236}">
                      <a16:creationId xmlns:a16="http://schemas.microsoft.com/office/drawing/2014/main" xmlns="" id="{20329A69-2903-1483-7AD2-DF51246849AF}"/>
                    </a:ext>
                  </a:extLst>
                </p:cNvPr>
                <p:cNvSpPr/>
                <p:nvPr/>
              </p:nvSpPr>
              <p:spPr>
                <a:xfrm>
                  <a:off x="9818032" y="6154489"/>
                  <a:ext cx="186434" cy="186435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304" dirty="0"/>
                </a:p>
              </p:txBody>
            </p:sp>
            <p:cxnSp>
              <p:nvCxnSpPr>
                <p:cNvPr id="709" name="直線コネクタ 708">
                  <a:extLst>
                    <a:ext uri="{FF2B5EF4-FFF2-40B4-BE49-F238E27FC236}">
                      <a16:creationId xmlns:a16="http://schemas.microsoft.com/office/drawing/2014/main" xmlns="" id="{995B2ED2-ACE2-58CF-C933-A58978F2B021}"/>
                    </a:ext>
                  </a:extLst>
                </p:cNvPr>
                <p:cNvCxnSpPr/>
                <p:nvPr/>
              </p:nvCxnSpPr>
              <p:spPr>
                <a:xfrm>
                  <a:off x="9829944" y="6128939"/>
                  <a:ext cx="167379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05" name="グループ化 704">
                <a:extLst>
                  <a:ext uri="{FF2B5EF4-FFF2-40B4-BE49-F238E27FC236}">
                    <a16:creationId xmlns:a16="http://schemas.microsoft.com/office/drawing/2014/main" xmlns="" id="{8F220CA0-D9B1-E1EB-C58D-21D32D45FFCB}"/>
                  </a:ext>
                </a:extLst>
              </p:cNvPr>
              <p:cNvGrpSpPr/>
              <p:nvPr/>
            </p:nvGrpSpPr>
            <p:grpSpPr>
              <a:xfrm rot="10800000">
                <a:off x="2974904" y="1357542"/>
                <a:ext cx="167794" cy="190790"/>
                <a:chOff x="9818032" y="6128939"/>
                <a:chExt cx="186434" cy="211985"/>
              </a:xfrm>
              <a:noFill/>
            </p:grpSpPr>
            <p:sp>
              <p:nvSpPr>
                <p:cNvPr id="706" name="四角形: 角を丸くする 54">
                  <a:extLst>
                    <a:ext uri="{FF2B5EF4-FFF2-40B4-BE49-F238E27FC236}">
                      <a16:creationId xmlns:a16="http://schemas.microsoft.com/office/drawing/2014/main" xmlns="" id="{F38EEB48-C52E-6246-A206-7FD046139D0B}"/>
                    </a:ext>
                  </a:extLst>
                </p:cNvPr>
                <p:cNvSpPr/>
                <p:nvPr/>
              </p:nvSpPr>
              <p:spPr>
                <a:xfrm>
                  <a:off x="9818032" y="6154489"/>
                  <a:ext cx="186434" cy="186435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304" dirty="0"/>
                </a:p>
              </p:txBody>
            </p:sp>
            <p:cxnSp>
              <p:nvCxnSpPr>
                <p:cNvPr id="707" name="直線コネクタ 706">
                  <a:extLst>
                    <a:ext uri="{FF2B5EF4-FFF2-40B4-BE49-F238E27FC236}">
                      <a16:creationId xmlns:a16="http://schemas.microsoft.com/office/drawing/2014/main" xmlns="" id="{01612ABD-DA30-2EC3-A718-BF4E94069654}"/>
                    </a:ext>
                  </a:extLst>
                </p:cNvPr>
                <p:cNvCxnSpPr/>
                <p:nvPr/>
              </p:nvCxnSpPr>
              <p:spPr>
                <a:xfrm>
                  <a:off x="9829944" y="6128939"/>
                  <a:ext cx="167379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93" name="グループ化 692">
              <a:extLst>
                <a:ext uri="{FF2B5EF4-FFF2-40B4-BE49-F238E27FC236}">
                  <a16:creationId xmlns:a16="http://schemas.microsoft.com/office/drawing/2014/main" xmlns="" id="{EEC40D38-E983-44B1-E5AD-C2947EDD5A3C}"/>
                </a:ext>
              </a:extLst>
            </p:cNvPr>
            <p:cNvGrpSpPr/>
            <p:nvPr/>
          </p:nvGrpSpPr>
          <p:grpSpPr>
            <a:xfrm rot="10800000">
              <a:off x="2540471" y="183125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00" name="四角形: 角を丸くする 57">
                <a:extLst>
                  <a:ext uri="{FF2B5EF4-FFF2-40B4-BE49-F238E27FC236}">
                    <a16:creationId xmlns:a16="http://schemas.microsoft.com/office/drawing/2014/main" xmlns="" id="{08C5F448-1A7F-6856-0340-E4EAAABC853A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01" name="直線コネクタ 700">
                <a:extLst>
                  <a:ext uri="{FF2B5EF4-FFF2-40B4-BE49-F238E27FC236}">
                    <a16:creationId xmlns:a16="http://schemas.microsoft.com/office/drawing/2014/main" xmlns="" id="{899AB0CE-1FDE-01BA-E4CA-8DDC23DFA085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94" name="グループ化 693">
              <a:extLst>
                <a:ext uri="{FF2B5EF4-FFF2-40B4-BE49-F238E27FC236}">
                  <a16:creationId xmlns:a16="http://schemas.microsoft.com/office/drawing/2014/main" xmlns="" id="{71378453-812A-BE0A-36BB-329FBC8DBA8E}"/>
                </a:ext>
              </a:extLst>
            </p:cNvPr>
            <p:cNvGrpSpPr/>
            <p:nvPr/>
          </p:nvGrpSpPr>
          <p:grpSpPr>
            <a:xfrm rot="10800000">
              <a:off x="2753889" y="183125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98" name="四角形: 角を丸くする 60">
                <a:extLst>
                  <a:ext uri="{FF2B5EF4-FFF2-40B4-BE49-F238E27FC236}">
                    <a16:creationId xmlns:a16="http://schemas.microsoft.com/office/drawing/2014/main" xmlns="" id="{AACAD752-AD34-72CA-B3C4-60F8AFE4D3D0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99" name="直線コネクタ 698">
                <a:extLst>
                  <a:ext uri="{FF2B5EF4-FFF2-40B4-BE49-F238E27FC236}">
                    <a16:creationId xmlns:a16="http://schemas.microsoft.com/office/drawing/2014/main" xmlns="" id="{0329BE46-36C6-302C-4143-B6BD727B3ECB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95" name="グループ化 694">
              <a:extLst>
                <a:ext uri="{FF2B5EF4-FFF2-40B4-BE49-F238E27FC236}">
                  <a16:creationId xmlns:a16="http://schemas.microsoft.com/office/drawing/2014/main" xmlns="" id="{69AE8C00-2C66-1444-7DC3-0D7218F562BC}"/>
                </a:ext>
              </a:extLst>
            </p:cNvPr>
            <p:cNvGrpSpPr/>
            <p:nvPr/>
          </p:nvGrpSpPr>
          <p:grpSpPr>
            <a:xfrm rot="10800000">
              <a:off x="2964183" y="183125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696" name="四角形: 角を丸くする 895">
                <a:extLst>
                  <a:ext uri="{FF2B5EF4-FFF2-40B4-BE49-F238E27FC236}">
                    <a16:creationId xmlns:a16="http://schemas.microsoft.com/office/drawing/2014/main" xmlns="" id="{E0BC138A-0A01-6F43-1563-419CA4C3F13B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697" name="直線コネクタ 696">
                <a:extLst>
                  <a:ext uri="{FF2B5EF4-FFF2-40B4-BE49-F238E27FC236}">
                    <a16:creationId xmlns:a16="http://schemas.microsoft.com/office/drawing/2014/main" xmlns="" id="{BC74DB7B-FD3E-1FB1-E69D-E2270159B94B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12" name="グループ化 711"/>
          <p:cNvGrpSpPr/>
          <p:nvPr/>
        </p:nvGrpSpPr>
        <p:grpSpPr>
          <a:xfrm>
            <a:off x="6370310" y="1811218"/>
            <a:ext cx="694379" cy="551004"/>
            <a:chOff x="2490326" y="1471039"/>
            <a:chExt cx="694379" cy="551004"/>
          </a:xfrm>
        </p:grpSpPr>
        <p:sp>
          <p:nvSpPr>
            <p:cNvPr id="713" name="Google Shape;930;p1">
              <a:extLst>
                <a:ext uri="{FF2B5EF4-FFF2-40B4-BE49-F238E27FC236}">
                  <a16:creationId xmlns:a16="http://schemas.microsoft.com/office/drawing/2014/main" xmlns="" id="{CEE93E7F-EEB5-FD2B-651C-8DAB4E7065DF}"/>
                </a:ext>
              </a:extLst>
            </p:cNvPr>
            <p:cNvSpPr/>
            <p:nvPr/>
          </p:nvSpPr>
          <p:spPr>
            <a:xfrm rot="16200000">
              <a:off x="2742797" y="1489600"/>
              <a:ext cx="189439" cy="694377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9525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14" name="グループ化 713"/>
            <p:cNvGrpSpPr/>
            <p:nvPr/>
          </p:nvGrpSpPr>
          <p:grpSpPr>
            <a:xfrm rot="10800000">
              <a:off x="2490326" y="1471039"/>
              <a:ext cx="694377" cy="284836"/>
              <a:chOff x="2490328" y="1263496"/>
              <a:chExt cx="694377" cy="284836"/>
            </a:xfrm>
          </p:grpSpPr>
          <p:sp>
            <p:nvSpPr>
              <p:cNvPr id="724" name="Google Shape;930;p1">
                <a:extLst>
                  <a:ext uri="{FF2B5EF4-FFF2-40B4-BE49-F238E27FC236}">
                    <a16:creationId xmlns:a16="http://schemas.microsoft.com/office/drawing/2014/main" xmlns="" id="{A33D516E-2127-0826-389C-4036177517B5}"/>
                  </a:ext>
                </a:extLst>
              </p:cNvPr>
              <p:cNvSpPr/>
              <p:nvPr/>
            </p:nvSpPr>
            <p:spPr>
              <a:xfrm rot="16200000">
                <a:off x="2742797" y="1011027"/>
                <a:ext cx="189439" cy="694377"/>
              </a:xfrm>
              <a:prstGeom prst="roundRect">
                <a:avLst>
                  <a:gd name="adj" fmla="val 16667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 w="9525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725" name="グループ化 724">
                <a:extLst>
                  <a:ext uri="{FF2B5EF4-FFF2-40B4-BE49-F238E27FC236}">
                    <a16:creationId xmlns:a16="http://schemas.microsoft.com/office/drawing/2014/main" xmlns="" id="{C605434D-5CC2-1DE0-FE05-7F1D88888BBA}"/>
                  </a:ext>
                </a:extLst>
              </p:cNvPr>
              <p:cNvGrpSpPr/>
              <p:nvPr/>
            </p:nvGrpSpPr>
            <p:grpSpPr>
              <a:xfrm rot="10800000">
                <a:off x="2551192" y="1357542"/>
                <a:ext cx="167794" cy="190790"/>
                <a:chOff x="9818032" y="6128939"/>
                <a:chExt cx="186434" cy="211985"/>
              </a:xfrm>
              <a:noFill/>
            </p:grpSpPr>
            <p:sp>
              <p:nvSpPr>
                <p:cNvPr id="732" name="四角形: 角を丸くする 48">
                  <a:extLst>
                    <a:ext uri="{FF2B5EF4-FFF2-40B4-BE49-F238E27FC236}">
                      <a16:creationId xmlns:a16="http://schemas.microsoft.com/office/drawing/2014/main" xmlns="" id="{6DD1B179-28EC-DE3D-1C3D-5C680B04B887}"/>
                    </a:ext>
                  </a:extLst>
                </p:cNvPr>
                <p:cNvSpPr/>
                <p:nvPr/>
              </p:nvSpPr>
              <p:spPr>
                <a:xfrm>
                  <a:off x="9818032" y="6154489"/>
                  <a:ext cx="186434" cy="186435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304" dirty="0"/>
                </a:p>
              </p:txBody>
            </p:sp>
            <p:cxnSp>
              <p:nvCxnSpPr>
                <p:cNvPr id="733" name="直線コネクタ 732">
                  <a:extLst>
                    <a:ext uri="{FF2B5EF4-FFF2-40B4-BE49-F238E27FC236}">
                      <a16:creationId xmlns:a16="http://schemas.microsoft.com/office/drawing/2014/main" xmlns="" id="{59D62C0F-8723-5AF6-770D-1D18151C6FA6}"/>
                    </a:ext>
                  </a:extLst>
                </p:cNvPr>
                <p:cNvCxnSpPr/>
                <p:nvPr/>
              </p:nvCxnSpPr>
              <p:spPr>
                <a:xfrm>
                  <a:off x="9829944" y="6128939"/>
                  <a:ext cx="167379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26" name="グループ化 725">
                <a:extLst>
                  <a:ext uri="{FF2B5EF4-FFF2-40B4-BE49-F238E27FC236}">
                    <a16:creationId xmlns:a16="http://schemas.microsoft.com/office/drawing/2014/main" xmlns="" id="{A0E5922E-591A-59DB-430B-93BA121BC55F}"/>
                  </a:ext>
                </a:extLst>
              </p:cNvPr>
              <p:cNvGrpSpPr/>
              <p:nvPr/>
            </p:nvGrpSpPr>
            <p:grpSpPr>
              <a:xfrm rot="10800000">
                <a:off x="2764610" y="1357542"/>
                <a:ext cx="167794" cy="190790"/>
                <a:chOff x="9818032" y="6128939"/>
                <a:chExt cx="186434" cy="211985"/>
              </a:xfrm>
              <a:noFill/>
            </p:grpSpPr>
            <p:sp>
              <p:nvSpPr>
                <p:cNvPr id="730" name="四角形: 角を丸くする 51">
                  <a:extLst>
                    <a:ext uri="{FF2B5EF4-FFF2-40B4-BE49-F238E27FC236}">
                      <a16:creationId xmlns:a16="http://schemas.microsoft.com/office/drawing/2014/main" xmlns="" id="{20329A69-2903-1483-7AD2-DF51246849AF}"/>
                    </a:ext>
                  </a:extLst>
                </p:cNvPr>
                <p:cNvSpPr/>
                <p:nvPr/>
              </p:nvSpPr>
              <p:spPr>
                <a:xfrm>
                  <a:off x="9818032" y="6154489"/>
                  <a:ext cx="186434" cy="186435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304" dirty="0"/>
                </a:p>
              </p:txBody>
            </p:sp>
            <p:cxnSp>
              <p:nvCxnSpPr>
                <p:cNvPr id="731" name="直線コネクタ 730">
                  <a:extLst>
                    <a:ext uri="{FF2B5EF4-FFF2-40B4-BE49-F238E27FC236}">
                      <a16:creationId xmlns:a16="http://schemas.microsoft.com/office/drawing/2014/main" xmlns="" id="{995B2ED2-ACE2-58CF-C933-A58978F2B021}"/>
                    </a:ext>
                  </a:extLst>
                </p:cNvPr>
                <p:cNvCxnSpPr/>
                <p:nvPr/>
              </p:nvCxnSpPr>
              <p:spPr>
                <a:xfrm>
                  <a:off x="9829944" y="6128939"/>
                  <a:ext cx="167379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27" name="グループ化 726">
                <a:extLst>
                  <a:ext uri="{FF2B5EF4-FFF2-40B4-BE49-F238E27FC236}">
                    <a16:creationId xmlns:a16="http://schemas.microsoft.com/office/drawing/2014/main" xmlns="" id="{8F220CA0-D9B1-E1EB-C58D-21D32D45FFCB}"/>
                  </a:ext>
                </a:extLst>
              </p:cNvPr>
              <p:cNvGrpSpPr/>
              <p:nvPr/>
            </p:nvGrpSpPr>
            <p:grpSpPr>
              <a:xfrm rot="10800000">
                <a:off x="2974904" y="1357542"/>
                <a:ext cx="167794" cy="190790"/>
                <a:chOff x="9818032" y="6128939"/>
                <a:chExt cx="186434" cy="211985"/>
              </a:xfrm>
              <a:noFill/>
            </p:grpSpPr>
            <p:sp>
              <p:nvSpPr>
                <p:cNvPr id="728" name="四角形: 角を丸くする 54">
                  <a:extLst>
                    <a:ext uri="{FF2B5EF4-FFF2-40B4-BE49-F238E27FC236}">
                      <a16:creationId xmlns:a16="http://schemas.microsoft.com/office/drawing/2014/main" xmlns="" id="{F38EEB48-C52E-6246-A206-7FD046139D0B}"/>
                    </a:ext>
                  </a:extLst>
                </p:cNvPr>
                <p:cNvSpPr/>
                <p:nvPr/>
              </p:nvSpPr>
              <p:spPr>
                <a:xfrm>
                  <a:off x="9818032" y="6154489"/>
                  <a:ext cx="186434" cy="186435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304" dirty="0"/>
                </a:p>
              </p:txBody>
            </p:sp>
            <p:cxnSp>
              <p:nvCxnSpPr>
                <p:cNvPr id="729" name="直線コネクタ 728">
                  <a:extLst>
                    <a:ext uri="{FF2B5EF4-FFF2-40B4-BE49-F238E27FC236}">
                      <a16:creationId xmlns:a16="http://schemas.microsoft.com/office/drawing/2014/main" xmlns="" id="{01612ABD-DA30-2EC3-A718-BF4E94069654}"/>
                    </a:ext>
                  </a:extLst>
                </p:cNvPr>
                <p:cNvCxnSpPr/>
                <p:nvPr/>
              </p:nvCxnSpPr>
              <p:spPr>
                <a:xfrm>
                  <a:off x="9829944" y="6128939"/>
                  <a:ext cx="167379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15" name="グループ化 714">
              <a:extLst>
                <a:ext uri="{FF2B5EF4-FFF2-40B4-BE49-F238E27FC236}">
                  <a16:creationId xmlns:a16="http://schemas.microsoft.com/office/drawing/2014/main" xmlns="" id="{EEC40D38-E983-44B1-E5AD-C2947EDD5A3C}"/>
                </a:ext>
              </a:extLst>
            </p:cNvPr>
            <p:cNvGrpSpPr/>
            <p:nvPr/>
          </p:nvGrpSpPr>
          <p:grpSpPr>
            <a:xfrm rot="10800000">
              <a:off x="2540471" y="183125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22" name="四角形: 角を丸くする 57">
                <a:extLst>
                  <a:ext uri="{FF2B5EF4-FFF2-40B4-BE49-F238E27FC236}">
                    <a16:creationId xmlns:a16="http://schemas.microsoft.com/office/drawing/2014/main" xmlns="" id="{08C5F448-1A7F-6856-0340-E4EAAABC853A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23" name="直線コネクタ 722">
                <a:extLst>
                  <a:ext uri="{FF2B5EF4-FFF2-40B4-BE49-F238E27FC236}">
                    <a16:creationId xmlns:a16="http://schemas.microsoft.com/office/drawing/2014/main" xmlns="" id="{899AB0CE-1FDE-01BA-E4CA-8DDC23DFA085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6" name="グループ化 715">
              <a:extLst>
                <a:ext uri="{FF2B5EF4-FFF2-40B4-BE49-F238E27FC236}">
                  <a16:creationId xmlns:a16="http://schemas.microsoft.com/office/drawing/2014/main" xmlns="" id="{71378453-812A-BE0A-36BB-329FBC8DBA8E}"/>
                </a:ext>
              </a:extLst>
            </p:cNvPr>
            <p:cNvGrpSpPr/>
            <p:nvPr/>
          </p:nvGrpSpPr>
          <p:grpSpPr>
            <a:xfrm rot="10800000">
              <a:off x="2753889" y="183125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20" name="四角形: 角を丸くする 60">
                <a:extLst>
                  <a:ext uri="{FF2B5EF4-FFF2-40B4-BE49-F238E27FC236}">
                    <a16:creationId xmlns:a16="http://schemas.microsoft.com/office/drawing/2014/main" xmlns="" id="{AACAD752-AD34-72CA-B3C4-60F8AFE4D3D0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21" name="直線コネクタ 720">
                <a:extLst>
                  <a:ext uri="{FF2B5EF4-FFF2-40B4-BE49-F238E27FC236}">
                    <a16:creationId xmlns:a16="http://schemas.microsoft.com/office/drawing/2014/main" xmlns="" id="{0329BE46-36C6-302C-4143-B6BD727B3ECB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7" name="グループ化 716">
              <a:extLst>
                <a:ext uri="{FF2B5EF4-FFF2-40B4-BE49-F238E27FC236}">
                  <a16:creationId xmlns:a16="http://schemas.microsoft.com/office/drawing/2014/main" xmlns="" id="{69AE8C00-2C66-1444-7DC3-0D7218F562BC}"/>
                </a:ext>
              </a:extLst>
            </p:cNvPr>
            <p:cNvGrpSpPr/>
            <p:nvPr/>
          </p:nvGrpSpPr>
          <p:grpSpPr>
            <a:xfrm rot="10800000">
              <a:off x="2964183" y="183125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18" name="四角形: 角を丸くする 895">
                <a:extLst>
                  <a:ext uri="{FF2B5EF4-FFF2-40B4-BE49-F238E27FC236}">
                    <a16:creationId xmlns:a16="http://schemas.microsoft.com/office/drawing/2014/main" xmlns="" id="{E0BC138A-0A01-6F43-1563-419CA4C3F13B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19" name="直線コネクタ 718">
                <a:extLst>
                  <a:ext uri="{FF2B5EF4-FFF2-40B4-BE49-F238E27FC236}">
                    <a16:creationId xmlns:a16="http://schemas.microsoft.com/office/drawing/2014/main" xmlns="" id="{BC74DB7B-FD3E-1FB1-E69D-E2270159B94B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34" name="グループ化 733"/>
          <p:cNvGrpSpPr/>
          <p:nvPr/>
        </p:nvGrpSpPr>
        <p:grpSpPr>
          <a:xfrm>
            <a:off x="6368433" y="2580870"/>
            <a:ext cx="694379" cy="551004"/>
            <a:chOff x="2490326" y="1471039"/>
            <a:chExt cx="694379" cy="551004"/>
          </a:xfrm>
        </p:grpSpPr>
        <p:sp>
          <p:nvSpPr>
            <p:cNvPr id="735" name="Google Shape;930;p1">
              <a:extLst>
                <a:ext uri="{FF2B5EF4-FFF2-40B4-BE49-F238E27FC236}">
                  <a16:creationId xmlns:a16="http://schemas.microsoft.com/office/drawing/2014/main" xmlns="" id="{CEE93E7F-EEB5-FD2B-651C-8DAB4E7065DF}"/>
                </a:ext>
              </a:extLst>
            </p:cNvPr>
            <p:cNvSpPr/>
            <p:nvPr/>
          </p:nvSpPr>
          <p:spPr>
            <a:xfrm rot="16200000">
              <a:off x="2742797" y="1489600"/>
              <a:ext cx="189439" cy="694377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9525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36" name="グループ化 735"/>
            <p:cNvGrpSpPr/>
            <p:nvPr/>
          </p:nvGrpSpPr>
          <p:grpSpPr>
            <a:xfrm rot="10800000">
              <a:off x="2490326" y="1471039"/>
              <a:ext cx="694377" cy="284836"/>
              <a:chOff x="2490328" y="1263496"/>
              <a:chExt cx="694377" cy="284836"/>
            </a:xfrm>
          </p:grpSpPr>
          <p:sp>
            <p:nvSpPr>
              <p:cNvPr id="746" name="Google Shape;930;p1">
                <a:extLst>
                  <a:ext uri="{FF2B5EF4-FFF2-40B4-BE49-F238E27FC236}">
                    <a16:creationId xmlns:a16="http://schemas.microsoft.com/office/drawing/2014/main" xmlns="" id="{A33D516E-2127-0826-389C-4036177517B5}"/>
                  </a:ext>
                </a:extLst>
              </p:cNvPr>
              <p:cNvSpPr/>
              <p:nvPr/>
            </p:nvSpPr>
            <p:spPr>
              <a:xfrm rot="16200000">
                <a:off x="2742797" y="1011027"/>
                <a:ext cx="189439" cy="694377"/>
              </a:xfrm>
              <a:prstGeom prst="roundRect">
                <a:avLst>
                  <a:gd name="adj" fmla="val 16667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 w="9525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747" name="グループ化 746">
                <a:extLst>
                  <a:ext uri="{FF2B5EF4-FFF2-40B4-BE49-F238E27FC236}">
                    <a16:creationId xmlns:a16="http://schemas.microsoft.com/office/drawing/2014/main" xmlns="" id="{C605434D-5CC2-1DE0-FE05-7F1D88888BBA}"/>
                  </a:ext>
                </a:extLst>
              </p:cNvPr>
              <p:cNvGrpSpPr/>
              <p:nvPr/>
            </p:nvGrpSpPr>
            <p:grpSpPr>
              <a:xfrm rot="10800000">
                <a:off x="2551192" y="1357542"/>
                <a:ext cx="167794" cy="190790"/>
                <a:chOff x="9818032" y="6128939"/>
                <a:chExt cx="186434" cy="211985"/>
              </a:xfrm>
              <a:noFill/>
            </p:grpSpPr>
            <p:sp>
              <p:nvSpPr>
                <p:cNvPr id="754" name="四角形: 角を丸くする 48">
                  <a:extLst>
                    <a:ext uri="{FF2B5EF4-FFF2-40B4-BE49-F238E27FC236}">
                      <a16:creationId xmlns:a16="http://schemas.microsoft.com/office/drawing/2014/main" xmlns="" id="{6DD1B179-28EC-DE3D-1C3D-5C680B04B887}"/>
                    </a:ext>
                  </a:extLst>
                </p:cNvPr>
                <p:cNvSpPr/>
                <p:nvPr/>
              </p:nvSpPr>
              <p:spPr>
                <a:xfrm>
                  <a:off x="9818032" y="6154489"/>
                  <a:ext cx="186434" cy="186435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304" dirty="0"/>
                </a:p>
              </p:txBody>
            </p:sp>
            <p:cxnSp>
              <p:nvCxnSpPr>
                <p:cNvPr id="755" name="直線コネクタ 754">
                  <a:extLst>
                    <a:ext uri="{FF2B5EF4-FFF2-40B4-BE49-F238E27FC236}">
                      <a16:creationId xmlns:a16="http://schemas.microsoft.com/office/drawing/2014/main" xmlns="" id="{59D62C0F-8723-5AF6-770D-1D18151C6FA6}"/>
                    </a:ext>
                  </a:extLst>
                </p:cNvPr>
                <p:cNvCxnSpPr/>
                <p:nvPr/>
              </p:nvCxnSpPr>
              <p:spPr>
                <a:xfrm>
                  <a:off x="9829944" y="6128939"/>
                  <a:ext cx="167379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48" name="グループ化 747">
                <a:extLst>
                  <a:ext uri="{FF2B5EF4-FFF2-40B4-BE49-F238E27FC236}">
                    <a16:creationId xmlns:a16="http://schemas.microsoft.com/office/drawing/2014/main" xmlns="" id="{A0E5922E-591A-59DB-430B-93BA121BC55F}"/>
                  </a:ext>
                </a:extLst>
              </p:cNvPr>
              <p:cNvGrpSpPr/>
              <p:nvPr/>
            </p:nvGrpSpPr>
            <p:grpSpPr>
              <a:xfrm rot="10800000">
                <a:off x="2764610" y="1357542"/>
                <a:ext cx="167794" cy="190790"/>
                <a:chOff x="9818032" y="6128939"/>
                <a:chExt cx="186434" cy="211985"/>
              </a:xfrm>
              <a:noFill/>
            </p:grpSpPr>
            <p:sp>
              <p:nvSpPr>
                <p:cNvPr id="752" name="四角形: 角を丸くする 51">
                  <a:extLst>
                    <a:ext uri="{FF2B5EF4-FFF2-40B4-BE49-F238E27FC236}">
                      <a16:creationId xmlns:a16="http://schemas.microsoft.com/office/drawing/2014/main" xmlns="" id="{20329A69-2903-1483-7AD2-DF51246849AF}"/>
                    </a:ext>
                  </a:extLst>
                </p:cNvPr>
                <p:cNvSpPr/>
                <p:nvPr/>
              </p:nvSpPr>
              <p:spPr>
                <a:xfrm>
                  <a:off x="9818032" y="6154489"/>
                  <a:ext cx="186434" cy="186435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304" dirty="0"/>
                </a:p>
              </p:txBody>
            </p:sp>
            <p:cxnSp>
              <p:nvCxnSpPr>
                <p:cNvPr id="753" name="直線コネクタ 752">
                  <a:extLst>
                    <a:ext uri="{FF2B5EF4-FFF2-40B4-BE49-F238E27FC236}">
                      <a16:creationId xmlns:a16="http://schemas.microsoft.com/office/drawing/2014/main" xmlns="" id="{995B2ED2-ACE2-58CF-C933-A58978F2B021}"/>
                    </a:ext>
                  </a:extLst>
                </p:cNvPr>
                <p:cNvCxnSpPr/>
                <p:nvPr/>
              </p:nvCxnSpPr>
              <p:spPr>
                <a:xfrm>
                  <a:off x="9829944" y="6128939"/>
                  <a:ext cx="167379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49" name="グループ化 748">
                <a:extLst>
                  <a:ext uri="{FF2B5EF4-FFF2-40B4-BE49-F238E27FC236}">
                    <a16:creationId xmlns:a16="http://schemas.microsoft.com/office/drawing/2014/main" xmlns="" id="{8F220CA0-D9B1-E1EB-C58D-21D32D45FFCB}"/>
                  </a:ext>
                </a:extLst>
              </p:cNvPr>
              <p:cNvGrpSpPr/>
              <p:nvPr/>
            </p:nvGrpSpPr>
            <p:grpSpPr>
              <a:xfrm rot="10800000">
                <a:off x="2974904" y="1357542"/>
                <a:ext cx="167794" cy="190790"/>
                <a:chOff x="9818032" y="6128939"/>
                <a:chExt cx="186434" cy="211985"/>
              </a:xfrm>
              <a:noFill/>
            </p:grpSpPr>
            <p:sp>
              <p:nvSpPr>
                <p:cNvPr id="750" name="四角形: 角を丸くする 54">
                  <a:extLst>
                    <a:ext uri="{FF2B5EF4-FFF2-40B4-BE49-F238E27FC236}">
                      <a16:creationId xmlns:a16="http://schemas.microsoft.com/office/drawing/2014/main" xmlns="" id="{F38EEB48-C52E-6246-A206-7FD046139D0B}"/>
                    </a:ext>
                  </a:extLst>
                </p:cNvPr>
                <p:cNvSpPr/>
                <p:nvPr/>
              </p:nvSpPr>
              <p:spPr>
                <a:xfrm>
                  <a:off x="9818032" y="6154489"/>
                  <a:ext cx="186434" cy="186435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304" dirty="0"/>
                </a:p>
              </p:txBody>
            </p:sp>
            <p:cxnSp>
              <p:nvCxnSpPr>
                <p:cNvPr id="751" name="直線コネクタ 750">
                  <a:extLst>
                    <a:ext uri="{FF2B5EF4-FFF2-40B4-BE49-F238E27FC236}">
                      <a16:creationId xmlns:a16="http://schemas.microsoft.com/office/drawing/2014/main" xmlns="" id="{01612ABD-DA30-2EC3-A718-BF4E94069654}"/>
                    </a:ext>
                  </a:extLst>
                </p:cNvPr>
                <p:cNvCxnSpPr/>
                <p:nvPr/>
              </p:nvCxnSpPr>
              <p:spPr>
                <a:xfrm>
                  <a:off x="9829944" y="6128939"/>
                  <a:ext cx="167379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37" name="グループ化 736">
              <a:extLst>
                <a:ext uri="{FF2B5EF4-FFF2-40B4-BE49-F238E27FC236}">
                  <a16:creationId xmlns:a16="http://schemas.microsoft.com/office/drawing/2014/main" xmlns="" id="{EEC40D38-E983-44B1-E5AD-C2947EDD5A3C}"/>
                </a:ext>
              </a:extLst>
            </p:cNvPr>
            <p:cNvGrpSpPr/>
            <p:nvPr/>
          </p:nvGrpSpPr>
          <p:grpSpPr>
            <a:xfrm rot="10800000">
              <a:off x="2540471" y="183125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44" name="四角形: 角を丸くする 57">
                <a:extLst>
                  <a:ext uri="{FF2B5EF4-FFF2-40B4-BE49-F238E27FC236}">
                    <a16:creationId xmlns:a16="http://schemas.microsoft.com/office/drawing/2014/main" xmlns="" id="{08C5F448-1A7F-6856-0340-E4EAAABC853A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45" name="直線コネクタ 744">
                <a:extLst>
                  <a:ext uri="{FF2B5EF4-FFF2-40B4-BE49-F238E27FC236}">
                    <a16:creationId xmlns:a16="http://schemas.microsoft.com/office/drawing/2014/main" xmlns="" id="{899AB0CE-1FDE-01BA-E4CA-8DDC23DFA085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38" name="グループ化 737">
              <a:extLst>
                <a:ext uri="{FF2B5EF4-FFF2-40B4-BE49-F238E27FC236}">
                  <a16:creationId xmlns:a16="http://schemas.microsoft.com/office/drawing/2014/main" xmlns="" id="{71378453-812A-BE0A-36BB-329FBC8DBA8E}"/>
                </a:ext>
              </a:extLst>
            </p:cNvPr>
            <p:cNvGrpSpPr/>
            <p:nvPr/>
          </p:nvGrpSpPr>
          <p:grpSpPr>
            <a:xfrm rot="10800000">
              <a:off x="2753889" y="183125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42" name="四角形: 角を丸くする 60">
                <a:extLst>
                  <a:ext uri="{FF2B5EF4-FFF2-40B4-BE49-F238E27FC236}">
                    <a16:creationId xmlns:a16="http://schemas.microsoft.com/office/drawing/2014/main" xmlns="" id="{AACAD752-AD34-72CA-B3C4-60F8AFE4D3D0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43" name="直線コネクタ 742">
                <a:extLst>
                  <a:ext uri="{FF2B5EF4-FFF2-40B4-BE49-F238E27FC236}">
                    <a16:creationId xmlns:a16="http://schemas.microsoft.com/office/drawing/2014/main" xmlns="" id="{0329BE46-36C6-302C-4143-B6BD727B3ECB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39" name="グループ化 738">
              <a:extLst>
                <a:ext uri="{FF2B5EF4-FFF2-40B4-BE49-F238E27FC236}">
                  <a16:creationId xmlns:a16="http://schemas.microsoft.com/office/drawing/2014/main" xmlns="" id="{69AE8C00-2C66-1444-7DC3-0D7218F562BC}"/>
                </a:ext>
              </a:extLst>
            </p:cNvPr>
            <p:cNvGrpSpPr/>
            <p:nvPr/>
          </p:nvGrpSpPr>
          <p:grpSpPr>
            <a:xfrm rot="10800000">
              <a:off x="2964183" y="183125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40" name="四角形: 角を丸くする 895">
                <a:extLst>
                  <a:ext uri="{FF2B5EF4-FFF2-40B4-BE49-F238E27FC236}">
                    <a16:creationId xmlns:a16="http://schemas.microsoft.com/office/drawing/2014/main" xmlns="" id="{E0BC138A-0A01-6F43-1563-419CA4C3F13B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41" name="直線コネクタ 740">
                <a:extLst>
                  <a:ext uri="{FF2B5EF4-FFF2-40B4-BE49-F238E27FC236}">
                    <a16:creationId xmlns:a16="http://schemas.microsoft.com/office/drawing/2014/main" xmlns="" id="{BC74DB7B-FD3E-1FB1-E69D-E2270159B94B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56" name="グループ化 755"/>
          <p:cNvGrpSpPr/>
          <p:nvPr/>
        </p:nvGrpSpPr>
        <p:grpSpPr>
          <a:xfrm>
            <a:off x="7395944" y="1422961"/>
            <a:ext cx="694379" cy="551004"/>
            <a:chOff x="2490326" y="1471039"/>
            <a:chExt cx="694379" cy="551004"/>
          </a:xfrm>
        </p:grpSpPr>
        <p:sp>
          <p:nvSpPr>
            <p:cNvPr id="757" name="Google Shape;930;p1">
              <a:extLst>
                <a:ext uri="{FF2B5EF4-FFF2-40B4-BE49-F238E27FC236}">
                  <a16:creationId xmlns:a16="http://schemas.microsoft.com/office/drawing/2014/main" xmlns="" id="{CEE93E7F-EEB5-FD2B-651C-8DAB4E7065DF}"/>
                </a:ext>
              </a:extLst>
            </p:cNvPr>
            <p:cNvSpPr/>
            <p:nvPr/>
          </p:nvSpPr>
          <p:spPr>
            <a:xfrm rot="16200000">
              <a:off x="2742797" y="1489600"/>
              <a:ext cx="189439" cy="694377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9525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58" name="グループ化 757"/>
            <p:cNvGrpSpPr/>
            <p:nvPr/>
          </p:nvGrpSpPr>
          <p:grpSpPr>
            <a:xfrm rot="10800000">
              <a:off x="2490326" y="1471039"/>
              <a:ext cx="694377" cy="284836"/>
              <a:chOff x="2490328" y="1263496"/>
              <a:chExt cx="694377" cy="284836"/>
            </a:xfrm>
          </p:grpSpPr>
          <p:sp>
            <p:nvSpPr>
              <p:cNvPr id="768" name="Google Shape;930;p1">
                <a:extLst>
                  <a:ext uri="{FF2B5EF4-FFF2-40B4-BE49-F238E27FC236}">
                    <a16:creationId xmlns:a16="http://schemas.microsoft.com/office/drawing/2014/main" xmlns="" id="{A33D516E-2127-0826-389C-4036177517B5}"/>
                  </a:ext>
                </a:extLst>
              </p:cNvPr>
              <p:cNvSpPr/>
              <p:nvPr/>
            </p:nvSpPr>
            <p:spPr>
              <a:xfrm rot="16200000">
                <a:off x="2742797" y="1011027"/>
                <a:ext cx="189439" cy="694377"/>
              </a:xfrm>
              <a:prstGeom prst="roundRect">
                <a:avLst>
                  <a:gd name="adj" fmla="val 16667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 w="9525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769" name="グループ化 768">
                <a:extLst>
                  <a:ext uri="{FF2B5EF4-FFF2-40B4-BE49-F238E27FC236}">
                    <a16:creationId xmlns:a16="http://schemas.microsoft.com/office/drawing/2014/main" xmlns="" id="{C605434D-5CC2-1DE0-FE05-7F1D88888BBA}"/>
                  </a:ext>
                </a:extLst>
              </p:cNvPr>
              <p:cNvGrpSpPr/>
              <p:nvPr/>
            </p:nvGrpSpPr>
            <p:grpSpPr>
              <a:xfrm rot="10800000">
                <a:off x="2551192" y="1357542"/>
                <a:ext cx="167794" cy="190790"/>
                <a:chOff x="9818032" y="6128939"/>
                <a:chExt cx="186434" cy="211985"/>
              </a:xfrm>
              <a:noFill/>
            </p:grpSpPr>
            <p:sp>
              <p:nvSpPr>
                <p:cNvPr id="776" name="四角形: 角を丸くする 48">
                  <a:extLst>
                    <a:ext uri="{FF2B5EF4-FFF2-40B4-BE49-F238E27FC236}">
                      <a16:creationId xmlns:a16="http://schemas.microsoft.com/office/drawing/2014/main" xmlns="" id="{6DD1B179-28EC-DE3D-1C3D-5C680B04B887}"/>
                    </a:ext>
                  </a:extLst>
                </p:cNvPr>
                <p:cNvSpPr/>
                <p:nvPr/>
              </p:nvSpPr>
              <p:spPr>
                <a:xfrm>
                  <a:off x="9818032" y="6154489"/>
                  <a:ext cx="186434" cy="186435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304" dirty="0"/>
                </a:p>
              </p:txBody>
            </p:sp>
            <p:cxnSp>
              <p:nvCxnSpPr>
                <p:cNvPr id="777" name="直線コネクタ 776">
                  <a:extLst>
                    <a:ext uri="{FF2B5EF4-FFF2-40B4-BE49-F238E27FC236}">
                      <a16:creationId xmlns:a16="http://schemas.microsoft.com/office/drawing/2014/main" xmlns="" id="{59D62C0F-8723-5AF6-770D-1D18151C6FA6}"/>
                    </a:ext>
                  </a:extLst>
                </p:cNvPr>
                <p:cNvCxnSpPr/>
                <p:nvPr/>
              </p:nvCxnSpPr>
              <p:spPr>
                <a:xfrm>
                  <a:off x="9829944" y="6128939"/>
                  <a:ext cx="167379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70" name="グループ化 769">
                <a:extLst>
                  <a:ext uri="{FF2B5EF4-FFF2-40B4-BE49-F238E27FC236}">
                    <a16:creationId xmlns:a16="http://schemas.microsoft.com/office/drawing/2014/main" xmlns="" id="{A0E5922E-591A-59DB-430B-93BA121BC55F}"/>
                  </a:ext>
                </a:extLst>
              </p:cNvPr>
              <p:cNvGrpSpPr/>
              <p:nvPr/>
            </p:nvGrpSpPr>
            <p:grpSpPr>
              <a:xfrm rot="10800000">
                <a:off x="2764610" y="1357542"/>
                <a:ext cx="167794" cy="190790"/>
                <a:chOff x="9818032" y="6128939"/>
                <a:chExt cx="186434" cy="211985"/>
              </a:xfrm>
              <a:noFill/>
            </p:grpSpPr>
            <p:sp>
              <p:nvSpPr>
                <p:cNvPr id="774" name="四角形: 角を丸くする 51">
                  <a:extLst>
                    <a:ext uri="{FF2B5EF4-FFF2-40B4-BE49-F238E27FC236}">
                      <a16:creationId xmlns:a16="http://schemas.microsoft.com/office/drawing/2014/main" xmlns="" id="{20329A69-2903-1483-7AD2-DF51246849AF}"/>
                    </a:ext>
                  </a:extLst>
                </p:cNvPr>
                <p:cNvSpPr/>
                <p:nvPr/>
              </p:nvSpPr>
              <p:spPr>
                <a:xfrm>
                  <a:off x="9818032" y="6154489"/>
                  <a:ext cx="186434" cy="186435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304" dirty="0"/>
                </a:p>
              </p:txBody>
            </p:sp>
            <p:cxnSp>
              <p:nvCxnSpPr>
                <p:cNvPr id="775" name="直線コネクタ 774">
                  <a:extLst>
                    <a:ext uri="{FF2B5EF4-FFF2-40B4-BE49-F238E27FC236}">
                      <a16:creationId xmlns:a16="http://schemas.microsoft.com/office/drawing/2014/main" xmlns="" id="{995B2ED2-ACE2-58CF-C933-A58978F2B021}"/>
                    </a:ext>
                  </a:extLst>
                </p:cNvPr>
                <p:cNvCxnSpPr/>
                <p:nvPr/>
              </p:nvCxnSpPr>
              <p:spPr>
                <a:xfrm>
                  <a:off x="9829944" y="6128939"/>
                  <a:ext cx="167379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71" name="グループ化 770">
                <a:extLst>
                  <a:ext uri="{FF2B5EF4-FFF2-40B4-BE49-F238E27FC236}">
                    <a16:creationId xmlns:a16="http://schemas.microsoft.com/office/drawing/2014/main" xmlns="" id="{8F220CA0-D9B1-E1EB-C58D-21D32D45FFCB}"/>
                  </a:ext>
                </a:extLst>
              </p:cNvPr>
              <p:cNvGrpSpPr/>
              <p:nvPr/>
            </p:nvGrpSpPr>
            <p:grpSpPr>
              <a:xfrm rot="10800000">
                <a:off x="2974904" y="1357542"/>
                <a:ext cx="167794" cy="190790"/>
                <a:chOff x="9818032" y="6128939"/>
                <a:chExt cx="186434" cy="211985"/>
              </a:xfrm>
              <a:noFill/>
            </p:grpSpPr>
            <p:sp>
              <p:nvSpPr>
                <p:cNvPr id="772" name="四角形: 角を丸くする 54">
                  <a:extLst>
                    <a:ext uri="{FF2B5EF4-FFF2-40B4-BE49-F238E27FC236}">
                      <a16:creationId xmlns:a16="http://schemas.microsoft.com/office/drawing/2014/main" xmlns="" id="{F38EEB48-C52E-6246-A206-7FD046139D0B}"/>
                    </a:ext>
                  </a:extLst>
                </p:cNvPr>
                <p:cNvSpPr/>
                <p:nvPr/>
              </p:nvSpPr>
              <p:spPr>
                <a:xfrm>
                  <a:off x="9818032" y="6154489"/>
                  <a:ext cx="186434" cy="186435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304" dirty="0"/>
                </a:p>
              </p:txBody>
            </p:sp>
            <p:cxnSp>
              <p:nvCxnSpPr>
                <p:cNvPr id="773" name="直線コネクタ 772">
                  <a:extLst>
                    <a:ext uri="{FF2B5EF4-FFF2-40B4-BE49-F238E27FC236}">
                      <a16:creationId xmlns:a16="http://schemas.microsoft.com/office/drawing/2014/main" xmlns="" id="{01612ABD-DA30-2EC3-A718-BF4E94069654}"/>
                    </a:ext>
                  </a:extLst>
                </p:cNvPr>
                <p:cNvCxnSpPr/>
                <p:nvPr/>
              </p:nvCxnSpPr>
              <p:spPr>
                <a:xfrm>
                  <a:off x="9829944" y="6128939"/>
                  <a:ext cx="167379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59" name="グループ化 758">
              <a:extLst>
                <a:ext uri="{FF2B5EF4-FFF2-40B4-BE49-F238E27FC236}">
                  <a16:creationId xmlns:a16="http://schemas.microsoft.com/office/drawing/2014/main" xmlns="" id="{EEC40D38-E983-44B1-E5AD-C2947EDD5A3C}"/>
                </a:ext>
              </a:extLst>
            </p:cNvPr>
            <p:cNvGrpSpPr/>
            <p:nvPr/>
          </p:nvGrpSpPr>
          <p:grpSpPr>
            <a:xfrm rot="10800000">
              <a:off x="2540471" y="183125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66" name="四角形: 角を丸くする 57">
                <a:extLst>
                  <a:ext uri="{FF2B5EF4-FFF2-40B4-BE49-F238E27FC236}">
                    <a16:creationId xmlns:a16="http://schemas.microsoft.com/office/drawing/2014/main" xmlns="" id="{08C5F448-1A7F-6856-0340-E4EAAABC853A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67" name="直線コネクタ 766">
                <a:extLst>
                  <a:ext uri="{FF2B5EF4-FFF2-40B4-BE49-F238E27FC236}">
                    <a16:creationId xmlns:a16="http://schemas.microsoft.com/office/drawing/2014/main" xmlns="" id="{899AB0CE-1FDE-01BA-E4CA-8DDC23DFA085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60" name="グループ化 759">
              <a:extLst>
                <a:ext uri="{FF2B5EF4-FFF2-40B4-BE49-F238E27FC236}">
                  <a16:creationId xmlns:a16="http://schemas.microsoft.com/office/drawing/2014/main" xmlns="" id="{71378453-812A-BE0A-36BB-329FBC8DBA8E}"/>
                </a:ext>
              </a:extLst>
            </p:cNvPr>
            <p:cNvGrpSpPr/>
            <p:nvPr/>
          </p:nvGrpSpPr>
          <p:grpSpPr>
            <a:xfrm rot="10800000">
              <a:off x="2753889" y="183125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64" name="四角形: 角を丸くする 60">
                <a:extLst>
                  <a:ext uri="{FF2B5EF4-FFF2-40B4-BE49-F238E27FC236}">
                    <a16:creationId xmlns:a16="http://schemas.microsoft.com/office/drawing/2014/main" xmlns="" id="{AACAD752-AD34-72CA-B3C4-60F8AFE4D3D0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65" name="直線コネクタ 764">
                <a:extLst>
                  <a:ext uri="{FF2B5EF4-FFF2-40B4-BE49-F238E27FC236}">
                    <a16:creationId xmlns:a16="http://schemas.microsoft.com/office/drawing/2014/main" xmlns="" id="{0329BE46-36C6-302C-4143-B6BD727B3ECB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61" name="グループ化 760">
              <a:extLst>
                <a:ext uri="{FF2B5EF4-FFF2-40B4-BE49-F238E27FC236}">
                  <a16:creationId xmlns:a16="http://schemas.microsoft.com/office/drawing/2014/main" xmlns="" id="{69AE8C00-2C66-1444-7DC3-0D7218F562BC}"/>
                </a:ext>
              </a:extLst>
            </p:cNvPr>
            <p:cNvGrpSpPr/>
            <p:nvPr/>
          </p:nvGrpSpPr>
          <p:grpSpPr>
            <a:xfrm rot="10800000">
              <a:off x="2964183" y="183125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62" name="四角形: 角を丸くする 895">
                <a:extLst>
                  <a:ext uri="{FF2B5EF4-FFF2-40B4-BE49-F238E27FC236}">
                    <a16:creationId xmlns:a16="http://schemas.microsoft.com/office/drawing/2014/main" xmlns="" id="{E0BC138A-0A01-6F43-1563-419CA4C3F13B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63" name="直線コネクタ 762">
                <a:extLst>
                  <a:ext uri="{FF2B5EF4-FFF2-40B4-BE49-F238E27FC236}">
                    <a16:creationId xmlns:a16="http://schemas.microsoft.com/office/drawing/2014/main" xmlns="" id="{BC74DB7B-FD3E-1FB1-E69D-E2270159B94B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78" name="グループ化 777"/>
          <p:cNvGrpSpPr/>
          <p:nvPr/>
        </p:nvGrpSpPr>
        <p:grpSpPr>
          <a:xfrm>
            <a:off x="7394067" y="2192613"/>
            <a:ext cx="694379" cy="551004"/>
            <a:chOff x="2490326" y="1471039"/>
            <a:chExt cx="694379" cy="551004"/>
          </a:xfrm>
        </p:grpSpPr>
        <p:sp>
          <p:nvSpPr>
            <p:cNvPr id="779" name="Google Shape;930;p1">
              <a:extLst>
                <a:ext uri="{FF2B5EF4-FFF2-40B4-BE49-F238E27FC236}">
                  <a16:creationId xmlns:a16="http://schemas.microsoft.com/office/drawing/2014/main" xmlns="" id="{CEE93E7F-EEB5-FD2B-651C-8DAB4E7065DF}"/>
                </a:ext>
              </a:extLst>
            </p:cNvPr>
            <p:cNvSpPr/>
            <p:nvPr/>
          </p:nvSpPr>
          <p:spPr>
            <a:xfrm rot="16200000">
              <a:off x="2742797" y="1489600"/>
              <a:ext cx="189439" cy="694377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9525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80" name="グループ化 779"/>
            <p:cNvGrpSpPr/>
            <p:nvPr/>
          </p:nvGrpSpPr>
          <p:grpSpPr>
            <a:xfrm rot="10800000">
              <a:off x="2490326" y="1471039"/>
              <a:ext cx="694377" cy="284836"/>
              <a:chOff x="2490328" y="1263496"/>
              <a:chExt cx="694377" cy="284836"/>
            </a:xfrm>
          </p:grpSpPr>
          <p:sp>
            <p:nvSpPr>
              <p:cNvPr id="790" name="Google Shape;930;p1">
                <a:extLst>
                  <a:ext uri="{FF2B5EF4-FFF2-40B4-BE49-F238E27FC236}">
                    <a16:creationId xmlns:a16="http://schemas.microsoft.com/office/drawing/2014/main" xmlns="" id="{A33D516E-2127-0826-389C-4036177517B5}"/>
                  </a:ext>
                </a:extLst>
              </p:cNvPr>
              <p:cNvSpPr/>
              <p:nvPr/>
            </p:nvSpPr>
            <p:spPr>
              <a:xfrm rot="16200000">
                <a:off x="2742797" y="1011027"/>
                <a:ext cx="189439" cy="694377"/>
              </a:xfrm>
              <a:prstGeom prst="roundRect">
                <a:avLst>
                  <a:gd name="adj" fmla="val 16667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 w="9525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791" name="グループ化 790">
                <a:extLst>
                  <a:ext uri="{FF2B5EF4-FFF2-40B4-BE49-F238E27FC236}">
                    <a16:creationId xmlns:a16="http://schemas.microsoft.com/office/drawing/2014/main" xmlns="" id="{C605434D-5CC2-1DE0-FE05-7F1D88888BBA}"/>
                  </a:ext>
                </a:extLst>
              </p:cNvPr>
              <p:cNvGrpSpPr/>
              <p:nvPr/>
            </p:nvGrpSpPr>
            <p:grpSpPr>
              <a:xfrm rot="10800000">
                <a:off x="2551192" y="1357542"/>
                <a:ext cx="167794" cy="190790"/>
                <a:chOff x="9818032" y="6128939"/>
                <a:chExt cx="186434" cy="211985"/>
              </a:xfrm>
              <a:noFill/>
            </p:grpSpPr>
            <p:sp>
              <p:nvSpPr>
                <p:cNvPr id="798" name="四角形: 角を丸くする 48">
                  <a:extLst>
                    <a:ext uri="{FF2B5EF4-FFF2-40B4-BE49-F238E27FC236}">
                      <a16:creationId xmlns:a16="http://schemas.microsoft.com/office/drawing/2014/main" xmlns="" id="{6DD1B179-28EC-DE3D-1C3D-5C680B04B887}"/>
                    </a:ext>
                  </a:extLst>
                </p:cNvPr>
                <p:cNvSpPr/>
                <p:nvPr/>
              </p:nvSpPr>
              <p:spPr>
                <a:xfrm>
                  <a:off x="9818032" y="6154489"/>
                  <a:ext cx="186434" cy="186435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304" dirty="0"/>
                </a:p>
              </p:txBody>
            </p:sp>
            <p:cxnSp>
              <p:nvCxnSpPr>
                <p:cNvPr id="799" name="直線コネクタ 798">
                  <a:extLst>
                    <a:ext uri="{FF2B5EF4-FFF2-40B4-BE49-F238E27FC236}">
                      <a16:creationId xmlns:a16="http://schemas.microsoft.com/office/drawing/2014/main" xmlns="" id="{59D62C0F-8723-5AF6-770D-1D18151C6FA6}"/>
                    </a:ext>
                  </a:extLst>
                </p:cNvPr>
                <p:cNvCxnSpPr/>
                <p:nvPr/>
              </p:nvCxnSpPr>
              <p:spPr>
                <a:xfrm>
                  <a:off x="9829944" y="6128939"/>
                  <a:ext cx="167379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92" name="グループ化 791">
                <a:extLst>
                  <a:ext uri="{FF2B5EF4-FFF2-40B4-BE49-F238E27FC236}">
                    <a16:creationId xmlns:a16="http://schemas.microsoft.com/office/drawing/2014/main" xmlns="" id="{A0E5922E-591A-59DB-430B-93BA121BC55F}"/>
                  </a:ext>
                </a:extLst>
              </p:cNvPr>
              <p:cNvGrpSpPr/>
              <p:nvPr/>
            </p:nvGrpSpPr>
            <p:grpSpPr>
              <a:xfrm rot="10800000">
                <a:off x="2764610" y="1357542"/>
                <a:ext cx="167794" cy="190790"/>
                <a:chOff x="9818032" y="6128939"/>
                <a:chExt cx="186434" cy="211985"/>
              </a:xfrm>
              <a:noFill/>
            </p:grpSpPr>
            <p:sp>
              <p:nvSpPr>
                <p:cNvPr id="796" name="四角形: 角を丸くする 51">
                  <a:extLst>
                    <a:ext uri="{FF2B5EF4-FFF2-40B4-BE49-F238E27FC236}">
                      <a16:creationId xmlns:a16="http://schemas.microsoft.com/office/drawing/2014/main" xmlns="" id="{20329A69-2903-1483-7AD2-DF51246849AF}"/>
                    </a:ext>
                  </a:extLst>
                </p:cNvPr>
                <p:cNvSpPr/>
                <p:nvPr/>
              </p:nvSpPr>
              <p:spPr>
                <a:xfrm>
                  <a:off x="9818032" y="6154489"/>
                  <a:ext cx="186434" cy="186435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304" dirty="0"/>
                </a:p>
              </p:txBody>
            </p:sp>
            <p:cxnSp>
              <p:nvCxnSpPr>
                <p:cNvPr id="797" name="直線コネクタ 796">
                  <a:extLst>
                    <a:ext uri="{FF2B5EF4-FFF2-40B4-BE49-F238E27FC236}">
                      <a16:creationId xmlns:a16="http://schemas.microsoft.com/office/drawing/2014/main" xmlns="" id="{995B2ED2-ACE2-58CF-C933-A58978F2B021}"/>
                    </a:ext>
                  </a:extLst>
                </p:cNvPr>
                <p:cNvCxnSpPr/>
                <p:nvPr/>
              </p:nvCxnSpPr>
              <p:spPr>
                <a:xfrm>
                  <a:off x="9829944" y="6128939"/>
                  <a:ext cx="167379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93" name="グループ化 792">
                <a:extLst>
                  <a:ext uri="{FF2B5EF4-FFF2-40B4-BE49-F238E27FC236}">
                    <a16:creationId xmlns:a16="http://schemas.microsoft.com/office/drawing/2014/main" xmlns="" id="{8F220CA0-D9B1-E1EB-C58D-21D32D45FFCB}"/>
                  </a:ext>
                </a:extLst>
              </p:cNvPr>
              <p:cNvGrpSpPr/>
              <p:nvPr/>
            </p:nvGrpSpPr>
            <p:grpSpPr>
              <a:xfrm rot="10800000">
                <a:off x="2974904" y="1357542"/>
                <a:ext cx="167794" cy="190790"/>
                <a:chOff x="9818032" y="6128939"/>
                <a:chExt cx="186434" cy="211985"/>
              </a:xfrm>
              <a:noFill/>
            </p:grpSpPr>
            <p:sp>
              <p:nvSpPr>
                <p:cNvPr id="794" name="四角形: 角を丸くする 54">
                  <a:extLst>
                    <a:ext uri="{FF2B5EF4-FFF2-40B4-BE49-F238E27FC236}">
                      <a16:creationId xmlns:a16="http://schemas.microsoft.com/office/drawing/2014/main" xmlns="" id="{F38EEB48-C52E-6246-A206-7FD046139D0B}"/>
                    </a:ext>
                  </a:extLst>
                </p:cNvPr>
                <p:cNvSpPr/>
                <p:nvPr/>
              </p:nvSpPr>
              <p:spPr>
                <a:xfrm>
                  <a:off x="9818032" y="6154489"/>
                  <a:ext cx="186434" cy="186435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304" dirty="0"/>
                </a:p>
              </p:txBody>
            </p:sp>
            <p:cxnSp>
              <p:nvCxnSpPr>
                <p:cNvPr id="795" name="直線コネクタ 794">
                  <a:extLst>
                    <a:ext uri="{FF2B5EF4-FFF2-40B4-BE49-F238E27FC236}">
                      <a16:creationId xmlns:a16="http://schemas.microsoft.com/office/drawing/2014/main" xmlns="" id="{01612ABD-DA30-2EC3-A718-BF4E94069654}"/>
                    </a:ext>
                  </a:extLst>
                </p:cNvPr>
                <p:cNvCxnSpPr/>
                <p:nvPr/>
              </p:nvCxnSpPr>
              <p:spPr>
                <a:xfrm>
                  <a:off x="9829944" y="6128939"/>
                  <a:ext cx="167379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81" name="グループ化 780">
              <a:extLst>
                <a:ext uri="{FF2B5EF4-FFF2-40B4-BE49-F238E27FC236}">
                  <a16:creationId xmlns:a16="http://schemas.microsoft.com/office/drawing/2014/main" xmlns="" id="{EEC40D38-E983-44B1-E5AD-C2947EDD5A3C}"/>
                </a:ext>
              </a:extLst>
            </p:cNvPr>
            <p:cNvGrpSpPr/>
            <p:nvPr/>
          </p:nvGrpSpPr>
          <p:grpSpPr>
            <a:xfrm rot="10800000">
              <a:off x="2540471" y="183125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88" name="四角形: 角を丸くする 57">
                <a:extLst>
                  <a:ext uri="{FF2B5EF4-FFF2-40B4-BE49-F238E27FC236}">
                    <a16:creationId xmlns:a16="http://schemas.microsoft.com/office/drawing/2014/main" xmlns="" id="{08C5F448-1A7F-6856-0340-E4EAAABC853A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89" name="直線コネクタ 788">
                <a:extLst>
                  <a:ext uri="{FF2B5EF4-FFF2-40B4-BE49-F238E27FC236}">
                    <a16:creationId xmlns:a16="http://schemas.microsoft.com/office/drawing/2014/main" xmlns="" id="{899AB0CE-1FDE-01BA-E4CA-8DDC23DFA085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82" name="グループ化 781">
              <a:extLst>
                <a:ext uri="{FF2B5EF4-FFF2-40B4-BE49-F238E27FC236}">
                  <a16:creationId xmlns:a16="http://schemas.microsoft.com/office/drawing/2014/main" xmlns="" id="{71378453-812A-BE0A-36BB-329FBC8DBA8E}"/>
                </a:ext>
              </a:extLst>
            </p:cNvPr>
            <p:cNvGrpSpPr/>
            <p:nvPr/>
          </p:nvGrpSpPr>
          <p:grpSpPr>
            <a:xfrm rot="10800000">
              <a:off x="2753889" y="183125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86" name="四角形: 角を丸くする 60">
                <a:extLst>
                  <a:ext uri="{FF2B5EF4-FFF2-40B4-BE49-F238E27FC236}">
                    <a16:creationId xmlns:a16="http://schemas.microsoft.com/office/drawing/2014/main" xmlns="" id="{AACAD752-AD34-72CA-B3C4-60F8AFE4D3D0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87" name="直線コネクタ 786">
                <a:extLst>
                  <a:ext uri="{FF2B5EF4-FFF2-40B4-BE49-F238E27FC236}">
                    <a16:creationId xmlns:a16="http://schemas.microsoft.com/office/drawing/2014/main" xmlns="" id="{0329BE46-36C6-302C-4143-B6BD727B3ECB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83" name="グループ化 782">
              <a:extLst>
                <a:ext uri="{FF2B5EF4-FFF2-40B4-BE49-F238E27FC236}">
                  <a16:creationId xmlns:a16="http://schemas.microsoft.com/office/drawing/2014/main" xmlns="" id="{69AE8C00-2C66-1444-7DC3-0D7218F562BC}"/>
                </a:ext>
              </a:extLst>
            </p:cNvPr>
            <p:cNvGrpSpPr/>
            <p:nvPr/>
          </p:nvGrpSpPr>
          <p:grpSpPr>
            <a:xfrm rot="10800000">
              <a:off x="2964183" y="183125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784" name="四角形: 角を丸くする 895">
                <a:extLst>
                  <a:ext uri="{FF2B5EF4-FFF2-40B4-BE49-F238E27FC236}">
                    <a16:creationId xmlns:a16="http://schemas.microsoft.com/office/drawing/2014/main" xmlns="" id="{E0BC138A-0A01-6F43-1563-419CA4C3F13B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785" name="直線コネクタ 784">
                <a:extLst>
                  <a:ext uri="{FF2B5EF4-FFF2-40B4-BE49-F238E27FC236}">
                    <a16:creationId xmlns:a16="http://schemas.microsoft.com/office/drawing/2014/main" xmlns="" id="{BC74DB7B-FD3E-1FB1-E69D-E2270159B94B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00" name="グループ化 799"/>
          <p:cNvGrpSpPr/>
          <p:nvPr/>
        </p:nvGrpSpPr>
        <p:grpSpPr>
          <a:xfrm>
            <a:off x="7394065" y="2922015"/>
            <a:ext cx="694379" cy="551004"/>
            <a:chOff x="2490326" y="1471039"/>
            <a:chExt cx="694379" cy="551004"/>
          </a:xfrm>
        </p:grpSpPr>
        <p:sp>
          <p:nvSpPr>
            <p:cNvPr id="801" name="Google Shape;930;p1">
              <a:extLst>
                <a:ext uri="{FF2B5EF4-FFF2-40B4-BE49-F238E27FC236}">
                  <a16:creationId xmlns:a16="http://schemas.microsoft.com/office/drawing/2014/main" xmlns="" id="{CEE93E7F-EEB5-FD2B-651C-8DAB4E7065DF}"/>
                </a:ext>
              </a:extLst>
            </p:cNvPr>
            <p:cNvSpPr/>
            <p:nvPr/>
          </p:nvSpPr>
          <p:spPr>
            <a:xfrm rot="16200000">
              <a:off x="2742797" y="1489600"/>
              <a:ext cx="189439" cy="694377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9525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802" name="グループ化 801"/>
            <p:cNvGrpSpPr/>
            <p:nvPr/>
          </p:nvGrpSpPr>
          <p:grpSpPr>
            <a:xfrm rot="10800000">
              <a:off x="2490326" y="1471039"/>
              <a:ext cx="694377" cy="284836"/>
              <a:chOff x="2490328" y="1263496"/>
              <a:chExt cx="694377" cy="284836"/>
            </a:xfrm>
          </p:grpSpPr>
          <p:sp>
            <p:nvSpPr>
              <p:cNvPr id="812" name="Google Shape;930;p1">
                <a:extLst>
                  <a:ext uri="{FF2B5EF4-FFF2-40B4-BE49-F238E27FC236}">
                    <a16:creationId xmlns:a16="http://schemas.microsoft.com/office/drawing/2014/main" xmlns="" id="{A33D516E-2127-0826-389C-4036177517B5}"/>
                  </a:ext>
                </a:extLst>
              </p:cNvPr>
              <p:cNvSpPr/>
              <p:nvPr/>
            </p:nvSpPr>
            <p:spPr>
              <a:xfrm rot="16200000">
                <a:off x="2742797" y="1011027"/>
                <a:ext cx="189439" cy="694377"/>
              </a:xfrm>
              <a:prstGeom prst="roundRect">
                <a:avLst>
                  <a:gd name="adj" fmla="val 16667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 w="9525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813" name="グループ化 812">
                <a:extLst>
                  <a:ext uri="{FF2B5EF4-FFF2-40B4-BE49-F238E27FC236}">
                    <a16:creationId xmlns:a16="http://schemas.microsoft.com/office/drawing/2014/main" xmlns="" id="{C605434D-5CC2-1DE0-FE05-7F1D88888BBA}"/>
                  </a:ext>
                </a:extLst>
              </p:cNvPr>
              <p:cNvGrpSpPr/>
              <p:nvPr/>
            </p:nvGrpSpPr>
            <p:grpSpPr>
              <a:xfrm rot="10800000">
                <a:off x="2551192" y="1357542"/>
                <a:ext cx="167794" cy="190790"/>
                <a:chOff x="9818032" y="6128939"/>
                <a:chExt cx="186434" cy="211985"/>
              </a:xfrm>
              <a:noFill/>
            </p:grpSpPr>
            <p:sp>
              <p:nvSpPr>
                <p:cNvPr id="820" name="四角形: 角を丸くする 48">
                  <a:extLst>
                    <a:ext uri="{FF2B5EF4-FFF2-40B4-BE49-F238E27FC236}">
                      <a16:creationId xmlns:a16="http://schemas.microsoft.com/office/drawing/2014/main" xmlns="" id="{6DD1B179-28EC-DE3D-1C3D-5C680B04B887}"/>
                    </a:ext>
                  </a:extLst>
                </p:cNvPr>
                <p:cNvSpPr/>
                <p:nvPr/>
              </p:nvSpPr>
              <p:spPr>
                <a:xfrm>
                  <a:off x="9818032" y="6154489"/>
                  <a:ext cx="186434" cy="186435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304" dirty="0"/>
                </a:p>
              </p:txBody>
            </p:sp>
            <p:cxnSp>
              <p:nvCxnSpPr>
                <p:cNvPr id="821" name="直線コネクタ 820">
                  <a:extLst>
                    <a:ext uri="{FF2B5EF4-FFF2-40B4-BE49-F238E27FC236}">
                      <a16:creationId xmlns:a16="http://schemas.microsoft.com/office/drawing/2014/main" xmlns="" id="{59D62C0F-8723-5AF6-770D-1D18151C6FA6}"/>
                    </a:ext>
                  </a:extLst>
                </p:cNvPr>
                <p:cNvCxnSpPr/>
                <p:nvPr/>
              </p:nvCxnSpPr>
              <p:spPr>
                <a:xfrm>
                  <a:off x="9829944" y="6128939"/>
                  <a:ext cx="167379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14" name="グループ化 813">
                <a:extLst>
                  <a:ext uri="{FF2B5EF4-FFF2-40B4-BE49-F238E27FC236}">
                    <a16:creationId xmlns:a16="http://schemas.microsoft.com/office/drawing/2014/main" xmlns="" id="{A0E5922E-591A-59DB-430B-93BA121BC55F}"/>
                  </a:ext>
                </a:extLst>
              </p:cNvPr>
              <p:cNvGrpSpPr/>
              <p:nvPr/>
            </p:nvGrpSpPr>
            <p:grpSpPr>
              <a:xfrm rot="10800000">
                <a:off x="2764610" y="1357542"/>
                <a:ext cx="167794" cy="190790"/>
                <a:chOff x="9818032" y="6128939"/>
                <a:chExt cx="186434" cy="211985"/>
              </a:xfrm>
              <a:noFill/>
            </p:grpSpPr>
            <p:sp>
              <p:nvSpPr>
                <p:cNvPr id="818" name="四角形: 角を丸くする 51">
                  <a:extLst>
                    <a:ext uri="{FF2B5EF4-FFF2-40B4-BE49-F238E27FC236}">
                      <a16:creationId xmlns:a16="http://schemas.microsoft.com/office/drawing/2014/main" xmlns="" id="{20329A69-2903-1483-7AD2-DF51246849AF}"/>
                    </a:ext>
                  </a:extLst>
                </p:cNvPr>
                <p:cNvSpPr/>
                <p:nvPr/>
              </p:nvSpPr>
              <p:spPr>
                <a:xfrm>
                  <a:off x="9818032" y="6154489"/>
                  <a:ext cx="186434" cy="186435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304" dirty="0"/>
                </a:p>
              </p:txBody>
            </p:sp>
            <p:cxnSp>
              <p:nvCxnSpPr>
                <p:cNvPr id="819" name="直線コネクタ 818">
                  <a:extLst>
                    <a:ext uri="{FF2B5EF4-FFF2-40B4-BE49-F238E27FC236}">
                      <a16:creationId xmlns:a16="http://schemas.microsoft.com/office/drawing/2014/main" xmlns="" id="{995B2ED2-ACE2-58CF-C933-A58978F2B021}"/>
                    </a:ext>
                  </a:extLst>
                </p:cNvPr>
                <p:cNvCxnSpPr/>
                <p:nvPr/>
              </p:nvCxnSpPr>
              <p:spPr>
                <a:xfrm>
                  <a:off x="9829944" y="6128939"/>
                  <a:ext cx="167379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15" name="グループ化 814">
                <a:extLst>
                  <a:ext uri="{FF2B5EF4-FFF2-40B4-BE49-F238E27FC236}">
                    <a16:creationId xmlns:a16="http://schemas.microsoft.com/office/drawing/2014/main" xmlns="" id="{8F220CA0-D9B1-E1EB-C58D-21D32D45FFCB}"/>
                  </a:ext>
                </a:extLst>
              </p:cNvPr>
              <p:cNvGrpSpPr/>
              <p:nvPr/>
            </p:nvGrpSpPr>
            <p:grpSpPr>
              <a:xfrm rot="10800000">
                <a:off x="2974904" y="1357542"/>
                <a:ext cx="167794" cy="190790"/>
                <a:chOff x="9818032" y="6128939"/>
                <a:chExt cx="186434" cy="211985"/>
              </a:xfrm>
              <a:noFill/>
            </p:grpSpPr>
            <p:sp>
              <p:nvSpPr>
                <p:cNvPr id="816" name="四角形: 角を丸くする 54">
                  <a:extLst>
                    <a:ext uri="{FF2B5EF4-FFF2-40B4-BE49-F238E27FC236}">
                      <a16:creationId xmlns:a16="http://schemas.microsoft.com/office/drawing/2014/main" xmlns="" id="{F38EEB48-C52E-6246-A206-7FD046139D0B}"/>
                    </a:ext>
                  </a:extLst>
                </p:cNvPr>
                <p:cNvSpPr/>
                <p:nvPr/>
              </p:nvSpPr>
              <p:spPr>
                <a:xfrm>
                  <a:off x="9818032" y="6154489"/>
                  <a:ext cx="186434" cy="186435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304" dirty="0"/>
                </a:p>
              </p:txBody>
            </p:sp>
            <p:cxnSp>
              <p:nvCxnSpPr>
                <p:cNvPr id="817" name="直線コネクタ 816">
                  <a:extLst>
                    <a:ext uri="{FF2B5EF4-FFF2-40B4-BE49-F238E27FC236}">
                      <a16:creationId xmlns:a16="http://schemas.microsoft.com/office/drawing/2014/main" xmlns="" id="{01612ABD-DA30-2EC3-A718-BF4E94069654}"/>
                    </a:ext>
                  </a:extLst>
                </p:cNvPr>
                <p:cNvCxnSpPr/>
                <p:nvPr/>
              </p:nvCxnSpPr>
              <p:spPr>
                <a:xfrm>
                  <a:off x="9829944" y="6128939"/>
                  <a:ext cx="167379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803" name="グループ化 802">
              <a:extLst>
                <a:ext uri="{FF2B5EF4-FFF2-40B4-BE49-F238E27FC236}">
                  <a16:creationId xmlns:a16="http://schemas.microsoft.com/office/drawing/2014/main" xmlns="" id="{EEC40D38-E983-44B1-E5AD-C2947EDD5A3C}"/>
                </a:ext>
              </a:extLst>
            </p:cNvPr>
            <p:cNvGrpSpPr/>
            <p:nvPr/>
          </p:nvGrpSpPr>
          <p:grpSpPr>
            <a:xfrm rot="10800000">
              <a:off x="2540471" y="183125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810" name="四角形: 角を丸くする 57">
                <a:extLst>
                  <a:ext uri="{FF2B5EF4-FFF2-40B4-BE49-F238E27FC236}">
                    <a16:creationId xmlns:a16="http://schemas.microsoft.com/office/drawing/2014/main" xmlns="" id="{08C5F448-1A7F-6856-0340-E4EAAABC853A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811" name="直線コネクタ 810">
                <a:extLst>
                  <a:ext uri="{FF2B5EF4-FFF2-40B4-BE49-F238E27FC236}">
                    <a16:creationId xmlns:a16="http://schemas.microsoft.com/office/drawing/2014/main" xmlns="" id="{899AB0CE-1FDE-01BA-E4CA-8DDC23DFA085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04" name="グループ化 803">
              <a:extLst>
                <a:ext uri="{FF2B5EF4-FFF2-40B4-BE49-F238E27FC236}">
                  <a16:creationId xmlns:a16="http://schemas.microsoft.com/office/drawing/2014/main" xmlns="" id="{71378453-812A-BE0A-36BB-329FBC8DBA8E}"/>
                </a:ext>
              </a:extLst>
            </p:cNvPr>
            <p:cNvGrpSpPr/>
            <p:nvPr/>
          </p:nvGrpSpPr>
          <p:grpSpPr>
            <a:xfrm rot="10800000">
              <a:off x="2753889" y="183125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808" name="四角形: 角を丸くする 60">
                <a:extLst>
                  <a:ext uri="{FF2B5EF4-FFF2-40B4-BE49-F238E27FC236}">
                    <a16:creationId xmlns:a16="http://schemas.microsoft.com/office/drawing/2014/main" xmlns="" id="{AACAD752-AD34-72CA-B3C4-60F8AFE4D3D0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809" name="直線コネクタ 808">
                <a:extLst>
                  <a:ext uri="{FF2B5EF4-FFF2-40B4-BE49-F238E27FC236}">
                    <a16:creationId xmlns:a16="http://schemas.microsoft.com/office/drawing/2014/main" xmlns="" id="{0329BE46-36C6-302C-4143-B6BD727B3ECB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05" name="グループ化 804">
              <a:extLst>
                <a:ext uri="{FF2B5EF4-FFF2-40B4-BE49-F238E27FC236}">
                  <a16:creationId xmlns:a16="http://schemas.microsoft.com/office/drawing/2014/main" xmlns="" id="{69AE8C00-2C66-1444-7DC3-0D7218F562BC}"/>
                </a:ext>
              </a:extLst>
            </p:cNvPr>
            <p:cNvGrpSpPr/>
            <p:nvPr/>
          </p:nvGrpSpPr>
          <p:grpSpPr>
            <a:xfrm rot="10800000">
              <a:off x="2964183" y="183125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806" name="四角形: 角を丸くする 895">
                <a:extLst>
                  <a:ext uri="{FF2B5EF4-FFF2-40B4-BE49-F238E27FC236}">
                    <a16:creationId xmlns:a16="http://schemas.microsoft.com/office/drawing/2014/main" xmlns="" id="{E0BC138A-0A01-6F43-1563-419CA4C3F13B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807" name="直線コネクタ 806">
                <a:extLst>
                  <a:ext uri="{FF2B5EF4-FFF2-40B4-BE49-F238E27FC236}">
                    <a16:creationId xmlns:a16="http://schemas.microsoft.com/office/drawing/2014/main" xmlns="" id="{BC74DB7B-FD3E-1FB1-E69D-E2270159B94B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49" name="グループ化 848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567411" y="4205342"/>
            <a:ext cx="167794" cy="190790"/>
            <a:chOff x="9818032" y="6128939"/>
            <a:chExt cx="186434" cy="211985"/>
          </a:xfrm>
          <a:noFill/>
        </p:grpSpPr>
        <p:sp>
          <p:nvSpPr>
            <p:cNvPr id="850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51" name="直線コネクタ 850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2" name="グループ化 851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568576" y="4397827"/>
            <a:ext cx="167794" cy="190790"/>
            <a:chOff x="9818032" y="6128939"/>
            <a:chExt cx="186434" cy="211985"/>
          </a:xfrm>
          <a:noFill/>
        </p:grpSpPr>
        <p:sp>
          <p:nvSpPr>
            <p:cNvPr id="853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54" name="直線コネクタ 853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5" name="グループ化 854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592648" y="4205343"/>
            <a:ext cx="167794" cy="190790"/>
            <a:chOff x="9818032" y="6128939"/>
            <a:chExt cx="186434" cy="211985"/>
          </a:xfrm>
          <a:noFill/>
        </p:grpSpPr>
        <p:sp>
          <p:nvSpPr>
            <p:cNvPr id="856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57" name="直線コネクタ 856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8" name="グループ化 857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593813" y="4397828"/>
            <a:ext cx="167794" cy="190790"/>
            <a:chOff x="9818032" y="6128939"/>
            <a:chExt cx="186434" cy="211985"/>
          </a:xfrm>
          <a:noFill/>
        </p:grpSpPr>
        <p:sp>
          <p:nvSpPr>
            <p:cNvPr id="859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60" name="直線コネクタ 859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1" name="グループ化 860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634973" y="4196519"/>
            <a:ext cx="167794" cy="190790"/>
            <a:chOff x="9818032" y="6128939"/>
            <a:chExt cx="186434" cy="211985"/>
          </a:xfrm>
          <a:noFill/>
        </p:grpSpPr>
        <p:sp>
          <p:nvSpPr>
            <p:cNvPr id="862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63" name="直線コネクタ 862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4" name="グループ化 863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636138" y="4389004"/>
            <a:ext cx="167794" cy="190790"/>
            <a:chOff x="9818032" y="6128939"/>
            <a:chExt cx="186434" cy="211985"/>
          </a:xfrm>
          <a:noFill/>
        </p:grpSpPr>
        <p:sp>
          <p:nvSpPr>
            <p:cNvPr id="865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66" name="直線コネクタ 865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7" name="グループ化 866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836820" y="4211770"/>
            <a:ext cx="167794" cy="190790"/>
            <a:chOff x="9818032" y="6128939"/>
            <a:chExt cx="186434" cy="211985"/>
          </a:xfrm>
          <a:noFill/>
        </p:grpSpPr>
        <p:sp>
          <p:nvSpPr>
            <p:cNvPr id="868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69" name="直線コネクタ 868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0" name="グループ化 869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837985" y="4404255"/>
            <a:ext cx="167794" cy="190790"/>
            <a:chOff x="9818032" y="6128939"/>
            <a:chExt cx="186434" cy="211985"/>
          </a:xfrm>
          <a:noFill/>
        </p:grpSpPr>
        <p:sp>
          <p:nvSpPr>
            <p:cNvPr id="871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72" name="直線コネクタ 871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3" name="グループ化 872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862057" y="4211771"/>
            <a:ext cx="167794" cy="190790"/>
            <a:chOff x="9818032" y="6128939"/>
            <a:chExt cx="186434" cy="211985"/>
          </a:xfrm>
          <a:noFill/>
        </p:grpSpPr>
        <p:sp>
          <p:nvSpPr>
            <p:cNvPr id="874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75" name="直線コネクタ 874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6" name="グループ化 875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863222" y="4404256"/>
            <a:ext cx="167794" cy="190790"/>
            <a:chOff x="9818032" y="6128939"/>
            <a:chExt cx="186434" cy="211985"/>
          </a:xfrm>
          <a:noFill/>
        </p:grpSpPr>
        <p:sp>
          <p:nvSpPr>
            <p:cNvPr id="877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78" name="直線コネクタ 877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9" name="グループ化 878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904382" y="4202947"/>
            <a:ext cx="167794" cy="190790"/>
            <a:chOff x="9818032" y="6128939"/>
            <a:chExt cx="186434" cy="211985"/>
          </a:xfrm>
          <a:noFill/>
        </p:grpSpPr>
        <p:sp>
          <p:nvSpPr>
            <p:cNvPr id="880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81" name="直線コネクタ 880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2" name="グループ化 881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905547" y="4395432"/>
            <a:ext cx="167794" cy="190790"/>
            <a:chOff x="9818032" y="6128939"/>
            <a:chExt cx="186434" cy="211985"/>
          </a:xfrm>
          <a:noFill/>
        </p:grpSpPr>
        <p:sp>
          <p:nvSpPr>
            <p:cNvPr id="883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84" name="直線コネクタ 883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5" name="グループ化 884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683460" y="4763638"/>
            <a:ext cx="167794" cy="190790"/>
            <a:chOff x="9818032" y="6128939"/>
            <a:chExt cx="186434" cy="211985"/>
          </a:xfrm>
          <a:noFill/>
        </p:grpSpPr>
        <p:sp>
          <p:nvSpPr>
            <p:cNvPr id="886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87" name="直線コネクタ 886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8" name="グループ化 887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684625" y="4956123"/>
            <a:ext cx="167794" cy="190790"/>
            <a:chOff x="9818032" y="6128939"/>
            <a:chExt cx="186434" cy="211985"/>
          </a:xfrm>
          <a:noFill/>
        </p:grpSpPr>
        <p:sp>
          <p:nvSpPr>
            <p:cNvPr id="889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90" name="直線コネクタ 889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1" name="グループ化 890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708697" y="4763639"/>
            <a:ext cx="167794" cy="190790"/>
            <a:chOff x="9818032" y="6128939"/>
            <a:chExt cx="186434" cy="211985"/>
          </a:xfrm>
          <a:noFill/>
        </p:grpSpPr>
        <p:sp>
          <p:nvSpPr>
            <p:cNvPr id="892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93" name="直線コネクタ 892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4" name="グループ化 893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709862" y="4956124"/>
            <a:ext cx="167794" cy="190790"/>
            <a:chOff x="9818032" y="6128939"/>
            <a:chExt cx="186434" cy="211985"/>
          </a:xfrm>
          <a:noFill/>
        </p:grpSpPr>
        <p:sp>
          <p:nvSpPr>
            <p:cNvPr id="895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25" name="直線コネクタ 924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6" name="グループ化 925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751022" y="4754815"/>
            <a:ext cx="167794" cy="190790"/>
            <a:chOff x="9818032" y="6128939"/>
            <a:chExt cx="186434" cy="211985"/>
          </a:xfrm>
          <a:noFill/>
        </p:grpSpPr>
        <p:sp>
          <p:nvSpPr>
            <p:cNvPr id="927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60" name="直線コネクタ 959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4" name="グループ化 963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959185" y="4732519"/>
            <a:ext cx="167794" cy="190790"/>
            <a:chOff x="9818032" y="6128939"/>
            <a:chExt cx="186434" cy="211985"/>
          </a:xfrm>
          <a:noFill/>
        </p:grpSpPr>
        <p:sp>
          <p:nvSpPr>
            <p:cNvPr id="965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66" name="直線コネクタ 965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0" name="グループ化 969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984422" y="4732520"/>
            <a:ext cx="167794" cy="190790"/>
            <a:chOff x="9818032" y="6128939"/>
            <a:chExt cx="186434" cy="211985"/>
          </a:xfrm>
          <a:noFill/>
        </p:grpSpPr>
        <p:sp>
          <p:nvSpPr>
            <p:cNvPr id="971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72" name="直線コネクタ 971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9" name="正方形/長方形 518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4927602" y="5833065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520" name="正方形/長方形 519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4929264" y="6099168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521" name="グループ化 520">
            <a:extLst>
              <a:ext uri="{FF2B5EF4-FFF2-40B4-BE49-F238E27FC236}">
                <a16:creationId xmlns="" xmlns:a16="http://schemas.microsoft.com/office/drawing/2014/main" id="{917A6E7E-7DBB-59E2-F85E-232B6895424C}"/>
              </a:ext>
            </a:extLst>
          </p:cNvPr>
          <p:cNvGrpSpPr/>
          <p:nvPr/>
        </p:nvGrpSpPr>
        <p:grpSpPr>
          <a:xfrm rot="16200000">
            <a:off x="5147172" y="5941512"/>
            <a:ext cx="199205" cy="84005"/>
            <a:chOff x="2457596" y="4220131"/>
            <a:chExt cx="221580" cy="134463"/>
          </a:xfrm>
        </p:grpSpPr>
        <p:sp>
          <p:nvSpPr>
            <p:cNvPr id="527" name="正方形/長方形 526">
              <a:extLst>
                <a:ext uri="{FF2B5EF4-FFF2-40B4-BE49-F238E27FC236}">
                  <a16:creationId xmlns="" xmlns:a16="http://schemas.microsoft.com/office/drawing/2014/main" id="{3219399A-4D25-A457-E925-5D4F92969E4B}"/>
                </a:ext>
              </a:extLst>
            </p:cNvPr>
            <p:cNvSpPr/>
            <p:nvPr/>
          </p:nvSpPr>
          <p:spPr>
            <a:xfrm>
              <a:off x="2457596" y="4220131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28" name="正方形/長方形 527">
              <a:extLst>
                <a:ext uri="{FF2B5EF4-FFF2-40B4-BE49-F238E27FC236}">
                  <a16:creationId xmlns="" xmlns:a16="http://schemas.microsoft.com/office/drawing/2014/main" id="{8469F8B5-01F5-1A73-797A-2C3EC6642693}"/>
                </a:ext>
              </a:extLst>
            </p:cNvPr>
            <p:cNvSpPr/>
            <p:nvPr/>
          </p:nvSpPr>
          <p:spPr>
            <a:xfrm>
              <a:off x="2458848" y="4264580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29" name="正方形/長方形 528">
              <a:extLst>
                <a:ext uri="{FF2B5EF4-FFF2-40B4-BE49-F238E27FC236}">
                  <a16:creationId xmlns="" xmlns:a16="http://schemas.microsoft.com/office/drawing/2014/main" id="{7B135D72-4891-1C35-F344-8C700AE48E13}"/>
                </a:ext>
              </a:extLst>
            </p:cNvPr>
            <p:cNvSpPr/>
            <p:nvPr/>
          </p:nvSpPr>
          <p:spPr>
            <a:xfrm>
              <a:off x="2457641" y="4308875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530" name="グループ化 529">
            <a:extLst>
              <a:ext uri="{FF2B5EF4-FFF2-40B4-BE49-F238E27FC236}">
                <a16:creationId xmlns="" xmlns:a16="http://schemas.microsoft.com/office/drawing/2014/main" id="{917A6E7E-7DBB-59E2-F85E-232B6895424C}"/>
              </a:ext>
            </a:extLst>
          </p:cNvPr>
          <p:cNvGrpSpPr/>
          <p:nvPr/>
        </p:nvGrpSpPr>
        <p:grpSpPr>
          <a:xfrm rot="16200000">
            <a:off x="5149795" y="6143318"/>
            <a:ext cx="199205" cy="84005"/>
            <a:chOff x="2457596" y="4220131"/>
            <a:chExt cx="221580" cy="134463"/>
          </a:xfrm>
        </p:grpSpPr>
        <p:sp>
          <p:nvSpPr>
            <p:cNvPr id="531" name="正方形/長方形 530">
              <a:extLst>
                <a:ext uri="{FF2B5EF4-FFF2-40B4-BE49-F238E27FC236}">
                  <a16:creationId xmlns="" xmlns:a16="http://schemas.microsoft.com/office/drawing/2014/main" id="{3219399A-4D25-A457-E925-5D4F92969E4B}"/>
                </a:ext>
              </a:extLst>
            </p:cNvPr>
            <p:cNvSpPr/>
            <p:nvPr/>
          </p:nvSpPr>
          <p:spPr>
            <a:xfrm>
              <a:off x="2457596" y="4220131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32" name="正方形/長方形 531">
              <a:extLst>
                <a:ext uri="{FF2B5EF4-FFF2-40B4-BE49-F238E27FC236}">
                  <a16:creationId xmlns="" xmlns:a16="http://schemas.microsoft.com/office/drawing/2014/main" id="{8469F8B5-01F5-1A73-797A-2C3EC6642693}"/>
                </a:ext>
              </a:extLst>
            </p:cNvPr>
            <p:cNvSpPr/>
            <p:nvPr/>
          </p:nvSpPr>
          <p:spPr>
            <a:xfrm>
              <a:off x="2458848" y="4264580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33" name="正方形/長方形 532">
              <a:extLst>
                <a:ext uri="{FF2B5EF4-FFF2-40B4-BE49-F238E27FC236}">
                  <a16:creationId xmlns="" xmlns:a16="http://schemas.microsoft.com/office/drawing/2014/main" id="{7B135D72-4891-1C35-F344-8C700AE48E13}"/>
                </a:ext>
              </a:extLst>
            </p:cNvPr>
            <p:cNvSpPr/>
            <p:nvPr/>
          </p:nvSpPr>
          <p:spPr>
            <a:xfrm>
              <a:off x="2457641" y="4308875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6204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9AD7F56-BA15-4B72-79A9-D9D51590A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9" name="グループ化 908">
            <a:extLst>
              <a:ext uri="{FF2B5EF4-FFF2-40B4-BE49-F238E27FC236}">
                <a16:creationId xmlns:a16="http://schemas.microsoft.com/office/drawing/2014/main" xmlns="" id="{D83D67B7-D40B-4C64-EE30-F43AD2ECA967}"/>
              </a:ext>
            </a:extLst>
          </p:cNvPr>
          <p:cNvGrpSpPr/>
          <p:nvPr/>
        </p:nvGrpSpPr>
        <p:grpSpPr>
          <a:xfrm>
            <a:off x="9239837" y="1729069"/>
            <a:ext cx="165864" cy="215444"/>
            <a:chOff x="9099874" y="1460865"/>
            <a:chExt cx="165864" cy="215444"/>
          </a:xfrm>
        </p:grpSpPr>
        <p:sp>
          <p:nvSpPr>
            <p:cNvPr id="343" name="楕円 342">
              <a:extLst>
                <a:ext uri="{FF2B5EF4-FFF2-40B4-BE49-F238E27FC236}">
                  <a16:creationId xmlns:a16="http://schemas.microsoft.com/office/drawing/2014/main" xmlns="" id="{9DDBA63B-60BA-F44E-07C6-A90C83AC7DF9}"/>
                </a:ext>
              </a:extLst>
            </p:cNvPr>
            <p:cNvSpPr/>
            <p:nvPr/>
          </p:nvSpPr>
          <p:spPr>
            <a:xfrm>
              <a:off x="9110957" y="1482361"/>
              <a:ext cx="154781" cy="154781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sp>
          <p:nvSpPr>
            <p:cNvPr id="908" name="テキスト ボックス 907">
              <a:extLst>
                <a:ext uri="{FF2B5EF4-FFF2-40B4-BE49-F238E27FC236}">
                  <a16:creationId xmlns:a16="http://schemas.microsoft.com/office/drawing/2014/main" xmlns="" id="{469C9428-D56E-A21F-7349-D1F8F02F35D6}"/>
                </a:ext>
              </a:extLst>
            </p:cNvPr>
            <p:cNvSpPr txBox="1"/>
            <p:nvPr/>
          </p:nvSpPr>
          <p:spPr>
            <a:xfrm>
              <a:off x="9099874" y="1460865"/>
              <a:ext cx="7294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800" b="1" dirty="0"/>
                <a:t>高</a:t>
              </a:r>
            </a:p>
          </p:txBody>
        </p:sp>
      </p:grp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xmlns="" id="{EEC40D38-E983-44B1-E5AD-C2947EDD5A3C}"/>
              </a:ext>
            </a:extLst>
          </p:cNvPr>
          <p:cNvGrpSpPr/>
          <p:nvPr/>
        </p:nvGrpSpPr>
        <p:grpSpPr>
          <a:xfrm rot="10800000">
            <a:off x="4960786" y="1630972"/>
            <a:ext cx="167794" cy="190790"/>
            <a:chOff x="9818032" y="6128939"/>
            <a:chExt cx="186434" cy="211985"/>
          </a:xfrm>
          <a:noFill/>
        </p:grpSpPr>
        <p:sp>
          <p:nvSpPr>
            <p:cNvPr id="58" name="四角形: 角を丸くする 57">
              <a:extLst>
                <a:ext uri="{FF2B5EF4-FFF2-40B4-BE49-F238E27FC236}">
                  <a16:creationId xmlns:a16="http://schemas.microsoft.com/office/drawing/2014/main" xmlns="" id="{08C5F448-1A7F-6856-0340-E4EAAABC853A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9" name="直線コネクタ 58">
              <a:extLst>
                <a:ext uri="{FF2B5EF4-FFF2-40B4-BE49-F238E27FC236}">
                  <a16:creationId xmlns:a16="http://schemas.microsoft.com/office/drawing/2014/main" xmlns="" id="{899AB0CE-1FDE-01BA-E4CA-8DDC23DFA085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xmlns="" id="{71378453-812A-BE0A-36BB-329FBC8DBA8E}"/>
              </a:ext>
            </a:extLst>
          </p:cNvPr>
          <p:cNvGrpSpPr/>
          <p:nvPr/>
        </p:nvGrpSpPr>
        <p:grpSpPr>
          <a:xfrm rot="10800000">
            <a:off x="5174204" y="1630972"/>
            <a:ext cx="167794" cy="190790"/>
            <a:chOff x="9818032" y="6128939"/>
            <a:chExt cx="186434" cy="211985"/>
          </a:xfrm>
          <a:noFill/>
        </p:grpSpPr>
        <p:sp>
          <p:nvSpPr>
            <p:cNvPr id="61" name="四角形: 角を丸くする 60">
              <a:extLst>
                <a:ext uri="{FF2B5EF4-FFF2-40B4-BE49-F238E27FC236}">
                  <a16:creationId xmlns:a16="http://schemas.microsoft.com/office/drawing/2014/main" xmlns="" id="{AACAD752-AD34-72CA-B3C4-60F8AFE4D3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2" name="直線コネクタ 61">
              <a:extLst>
                <a:ext uri="{FF2B5EF4-FFF2-40B4-BE49-F238E27FC236}">
                  <a16:creationId xmlns:a16="http://schemas.microsoft.com/office/drawing/2014/main" xmlns="" id="{0329BE46-36C6-302C-4143-B6BD727B3ECB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xmlns="" id="{69AE8C00-2C66-1444-7DC3-0D7218F562BC}"/>
              </a:ext>
            </a:extLst>
          </p:cNvPr>
          <p:cNvGrpSpPr/>
          <p:nvPr/>
        </p:nvGrpSpPr>
        <p:grpSpPr>
          <a:xfrm rot="10800000">
            <a:off x="5384498" y="1630972"/>
            <a:ext cx="167794" cy="190790"/>
            <a:chOff x="9818032" y="6128939"/>
            <a:chExt cx="186434" cy="211985"/>
          </a:xfrm>
          <a:noFill/>
        </p:grpSpPr>
        <p:sp>
          <p:nvSpPr>
            <p:cNvPr id="896" name="四角形: 角を丸くする 895">
              <a:extLst>
                <a:ext uri="{FF2B5EF4-FFF2-40B4-BE49-F238E27FC236}">
                  <a16:creationId xmlns:a16="http://schemas.microsoft.com/office/drawing/2014/main" xmlns="" id="{E0BC138A-0A01-6F43-1563-419CA4C3F13B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97" name="直線コネクタ 896">
              <a:extLst>
                <a:ext uri="{FF2B5EF4-FFF2-40B4-BE49-F238E27FC236}">
                  <a16:creationId xmlns:a16="http://schemas.microsoft.com/office/drawing/2014/main" xmlns="" id="{BC74DB7B-FD3E-1FB1-E69D-E2270159B94B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7" name="グループ化 936">
            <a:extLst>
              <a:ext uri="{FF2B5EF4-FFF2-40B4-BE49-F238E27FC236}">
                <a16:creationId xmlns:a16="http://schemas.microsoft.com/office/drawing/2014/main" xmlns="" id="{28764D54-DB45-5622-E88C-742D12446B7F}"/>
              </a:ext>
            </a:extLst>
          </p:cNvPr>
          <p:cNvGrpSpPr/>
          <p:nvPr/>
        </p:nvGrpSpPr>
        <p:grpSpPr>
          <a:xfrm rot="10800000">
            <a:off x="5864579" y="1641308"/>
            <a:ext cx="167794" cy="190790"/>
            <a:chOff x="9818032" y="6128939"/>
            <a:chExt cx="186434" cy="211985"/>
          </a:xfrm>
          <a:noFill/>
        </p:grpSpPr>
        <p:sp>
          <p:nvSpPr>
            <p:cNvPr id="938" name="四角形: 角を丸くする 937">
              <a:extLst>
                <a:ext uri="{FF2B5EF4-FFF2-40B4-BE49-F238E27FC236}">
                  <a16:creationId xmlns:a16="http://schemas.microsoft.com/office/drawing/2014/main" xmlns="" id="{6C56D8F6-0578-6449-4995-A933C525A8C7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39" name="直線コネクタ 938">
              <a:extLst>
                <a:ext uri="{FF2B5EF4-FFF2-40B4-BE49-F238E27FC236}">
                  <a16:creationId xmlns:a16="http://schemas.microsoft.com/office/drawing/2014/main" xmlns="" id="{F37EACCE-3C49-AA6B-2B84-5A77A027FC34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0" name="グループ化 939">
            <a:extLst>
              <a:ext uri="{FF2B5EF4-FFF2-40B4-BE49-F238E27FC236}">
                <a16:creationId xmlns:a16="http://schemas.microsoft.com/office/drawing/2014/main" xmlns="" id="{5A7181C0-67A5-0B26-DD0D-D5681EA68DE1}"/>
              </a:ext>
            </a:extLst>
          </p:cNvPr>
          <p:cNvGrpSpPr/>
          <p:nvPr/>
        </p:nvGrpSpPr>
        <p:grpSpPr>
          <a:xfrm rot="10800000">
            <a:off x="6074873" y="1641308"/>
            <a:ext cx="167794" cy="190790"/>
            <a:chOff x="9818032" y="6128939"/>
            <a:chExt cx="186434" cy="211985"/>
          </a:xfrm>
          <a:noFill/>
        </p:grpSpPr>
        <p:sp>
          <p:nvSpPr>
            <p:cNvPr id="941" name="四角形: 角を丸くする 940">
              <a:extLst>
                <a:ext uri="{FF2B5EF4-FFF2-40B4-BE49-F238E27FC236}">
                  <a16:creationId xmlns:a16="http://schemas.microsoft.com/office/drawing/2014/main" xmlns="" id="{A9BC635B-672C-C27A-3C87-7A37126C9815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942" name="直線コネクタ 941">
              <a:extLst>
                <a:ext uri="{FF2B5EF4-FFF2-40B4-BE49-F238E27FC236}">
                  <a16:creationId xmlns:a16="http://schemas.microsoft.com/office/drawing/2014/main" xmlns="" id="{5E38B18D-EADB-E8AA-47BF-0EC361C5AD98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7" name="グループ化 556">
            <a:extLst>
              <a:ext uri="{FF2B5EF4-FFF2-40B4-BE49-F238E27FC236}">
                <a16:creationId xmlns:a16="http://schemas.microsoft.com/office/drawing/2014/main" xmlns="" id="{665AC0ED-C260-7939-0291-C072BDBB573B}"/>
              </a:ext>
            </a:extLst>
          </p:cNvPr>
          <p:cNvGrpSpPr/>
          <p:nvPr/>
        </p:nvGrpSpPr>
        <p:grpSpPr>
          <a:xfrm rot="10800000">
            <a:off x="6282861" y="1638251"/>
            <a:ext cx="167794" cy="190790"/>
            <a:chOff x="9818032" y="6128939"/>
            <a:chExt cx="186434" cy="211985"/>
          </a:xfrm>
          <a:noFill/>
        </p:grpSpPr>
        <p:sp>
          <p:nvSpPr>
            <p:cNvPr id="558" name="四角形: 角を丸くする 557">
              <a:extLst>
                <a:ext uri="{FF2B5EF4-FFF2-40B4-BE49-F238E27FC236}">
                  <a16:creationId xmlns:a16="http://schemas.microsoft.com/office/drawing/2014/main" xmlns="" id="{29E369B4-C9FB-A664-1D23-39E1B62A74AF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59" name="直線コネクタ 558">
              <a:extLst>
                <a:ext uri="{FF2B5EF4-FFF2-40B4-BE49-F238E27FC236}">
                  <a16:creationId xmlns:a16="http://schemas.microsoft.com/office/drawing/2014/main" xmlns="" id="{5DB74CB6-38D9-91A3-FDFD-C5833A5A8807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0" name="グループ化 559">
            <a:extLst>
              <a:ext uri="{FF2B5EF4-FFF2-40B4-BE49-F238E27FC236}">
                <a16:creationId xmlns:a16="http://schemas.microsoft.com/office/drawing/2014/main" xmlns="" id="{82C99257-C596-0AD9-091C-869BD38B73E2}"/>
              </a:ext>
            </a:extLst>
          </p:cNvPr>
          <p:cNvGrpSpPr/>
          <p:nvPr/>
        </p:nvGrpSpPr>
        <p:grpSpPr>
          <a:xfrm rot="10800000">
            <a:off x="6496279" y="1638251"/>
            <a:ext cx="167794" cy="190790"/>
            <a:chOff x="9818032" y="6128939"/>
            <a:chExt cx="186434" cy="211985"/>
          </a:xfrm>
          <a:noFill/>
        </p:grpSpPr>
        <p:sp>
          <p:nvSpPr>
            <p:cNvPr id="561" name="四角形: 角を丸くする 560">
              <a:extLst>
                <a:ext uri="{FF2B5EF4-FFF2-40B4-BE49-F238E27FC236}">
                  <a16:creationId xmlns:a16="http://schemas.microsoft.com/office/drawing/2014/main" xmlns="" id="{56B250D3-DD15-1D91-029E-E214C92A814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62" name="直線コネクタ 561">
              <a:extLst>
                <a:ext uri="{FF2B5EF4-FFF2-40B4-BE49-F238E27FC236}">
                  <a16:creationId xmlns:a16="http://schemas.microsoft.com/office/drawing/2014/main" xmlns="" id="{1248FE87-BF65-B696-92CE-A5FB838DF079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3" name="グループ化 562">
            <a:extLst>
              <a:ext uri="{FF2B5EF4-FFF2-40B4-BE49-F238E27FC236}">
                <a16:creationId xmlns:a16="http://schemas.microsoft.com/office/drawing/2014/main" xmlns="" id="{53736AF3-3B1F-50D9-A8DF-D3812CE8DA00}"/>
              </a:ext>
            </a:extLst>
          </p:cNvPr>
          <p:cNvGrpSpPr/>
          <p:nvPr/>
        </p:nvGrpSpPr>
        <p:grpSpPr>
          <a:xfrm rot="10800000">
            <a:off x="6706573" y="1638251"/>
            <a:ext cx="167794" cy="190790"/>
            <a:chOff x="9818032" y="6128939"/>
            <a:chExt cx="186434" cy="211985"/>
          </a:xfrm>
          <a:noFill/>
        </p:grpSpPr>
        <p:sp>
          <p:nvSpPr>
            <p:cNvPr id="564" name="四角形: 角を丸くする 563">
              <a:extLst>
                <a:ext uri="{FF2B5EF4-FFF2-40B4-BE49-F238E27FC236}">
                  <a16:creationId xmlns:a16="http://schemas.microsoft.com/office/drawing/2014/main" xmlns="" id="{D2155888-9275-18C7-68BE-12CE294395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65" name="直線コネクタ 564">
              <a:extLst>
                <a:ext uri="{FF2B5EF4-FFF2-40B4-BE49-F238E27FC236}">
                  <a16:creationId xmlns:a16="http://schemas.microsoft.com/office/drawing/2014/main" xmlns="" id="{49157C9C-4C81-0898-C07C-BC4BB0B45E4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2" name="正方形/長方形 331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7252871" y="5454475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33" name="正方形/長方形 332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993765" y="5454475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34" name="正方形/長方形 333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740826" y="5454475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35" name="正方形/長方形 334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7252871" y="5713581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36" name="正方形/長方形 335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993765" y="5713581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37" name="正方形/長方形 336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740826" y="5713581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38" name="正方形/長方形 337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7252871" y="5959586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39" name="正方形/長方形 338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993765" y="5959586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40" name="正方形/長方形 339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986869" y="5986993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41" name="正方形/長方形 340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706216" y="5463495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42" name="正方形/長方形 341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968440" y="5463495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44" name="正方形/長方形 343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404326" y="978237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45" name="正方形/長方形 344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7241023" y="5715466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46" name="正方形/長方形 345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445659" y="5463495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47" name="正方形/長方形 346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7255035" y="5987477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48" name="正方形/長方形 347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726848" y="5713581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49" name="正方形/長方形 348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452905" y="5463494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50" name="正方形/長方形 349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7246442" y="5468483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51" name="正方形/長方形 350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979525" y="5736883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362" name="グループ化 361">
            <a:extLst>
              <a:ext uri="{FF2B5EF4-FFF2-40B4-BE49-F238E27FC236}">
                <a16:creationId xmlns="" xmlns:a16="http://schemas.microsoft.com/office/drawing/2014/main" id="{F63305C1-17AE-FB1F-EC6E-844042745E8C}"/>
              </a:ext>
            </a:extLst>
          </p:cNvPr>
          <p:cNvGrpSpPr/>
          <p:nvPr/>
        </p:nvGrpSpPr>
        <p:grpSpPr>
          <a:xfrm>
            <a:off x="3276544" y="4703064"/>
            <a:ext cx="596808" cy="45719"/>
            <a:chOff x="7085413" y="2658776"/>
            <a:chExt cx="663840" cy="45720"/>
          </a:xfrm>
        </p:grpSpPr>
        <p:sp>
          <p:nvSpPr>
            <p:cNvPr id="363" name="正方形/長方形 362">
              <a:extLst>
                <a:ext uri="{FF2B5EF4-FFF2-40B4-BE49-F238E27FC236}">
                  <a16:creationId xmlns="" xmlns:a16="http://schemas.microsoft.com/office/drawing/2014/main" id="{C7EB7A0F-F2FF-D2FA-F5C6-35B52E66B4EB}"/>
                </a:ext>
              </a:extLst>
            </p:cNvPr>
            <p:cNvSpPr/>
            <p:nvPr/>
          </p:nvSpPr>
          <p:spPr>
            <a:xfrm>
              <a:off x="7085413" y="2658776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64" name="正方形/長方形 363">
              <a:extLst>
                <a:ext uri="{FF2B5EF4-FFF2-40B4-BE49-F238E27FC236}">
                  <a16:creationId xmlns="" xmlns:a16="http://schemas.microsoft.com/office/drawing/2014/main" id="{9412088E-27B5-1F7C-2DAA-A68BBEC0BC69}"/>
                </a:ext>
              </a:extLst>
            </p:cNvPr>
            <p:cNvSpPr/>
            <p:nvPr/>
          </p:nvSpPr>
          <p:spPr>
            <a:xfrm>
              <a:off x="7309645" y="2658777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65" name="正方形/長方形 364">
              <a:extLst>
                <a:ext uri="{FF2B5EF4-FFF2-40B4-BE49-F238E27FC236}">
                  <a16:creationId xmlns="" xmlns:a16="http://schemas.microsoft.com/office/drawing/2014/main" id="{1BE84FA7-8DCF-C6E4-5464-ECBA0582BA1F}"/>
                </a:ext>
              </a:extLst>
            </p:cNvPr>
            <p:cNvSpPr/>
            <p:nvPr/>
          </p:nvSpPr>
          <p:spPr>
            <a:xfrm>
              <a:off x="7528925" y="2658776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366" name="グループ化 365">
            <a:extLst>
              <a:ext uri="{FF2B5EF4-FFF2-40B4-BE49-F238E27FC236}">
                <a16:creationId xmlns="" xmlns:a16="http://schemas.microsoft.com/office/drawing/2014/main" id="{F63305C1-17AE-FB1F-EC6E-844042745E8C}"/>
              </a:ext>
            </a:extLst>
          </p:cNvPr>
          <p:cNvGrpSpPr/>
          <p:nvPr/>
        </p:nvGrpSpPr>
        <p:grpSpPr>
          <a:xfrm>
            <a:off x="3675272" y="4661912"/>
            <a:ext cx="596808" cy="45719"/>
            <a:chOff x="7085413" y="2658776"/>
            <a:chExt cx="663840" cy="45720"/>
          </a:xfrm>
        </p:grpSpPr>
        <p:sp>
          <p:nvSpPr>
            <p:cNvPr id="367" name="正方形/長方形 366">
              <a:extLst>
                <a:ext uri="{FF2B5EF4-FFF2-40B4-BE49-F238E27FC236}">
                  <a16:creationId xmlns="" xmlns:a16="http://schemas.microsoft.com/office/drawing/2014/main" id="{C7EB7A0F-F2FF-D2FA-F5C6-35B52E66B4EB}"/>
                </a:ext>
              </a:extLst>
            </p:cNvPr>
            <p:cNvSpPr/>
            <p:nvPr/>
          </p:nvSpPr>
          <p:spPr>
            <a:xfrm>
              <a:off x="7085413" y="2658776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68" name="正方形/長方形 367">
              <a:extLst>
                <a:ext uri="{FF2B5EF4-FFF2-40B4-BE49-F238E27FC236}">
                  <a16:creationId xmlns="" xmlns:a16="http://schemas.microsoft.com/office/drawing/2014/main" id="{9412088E-27B5-1F7C-2DAA-A68BBEC0BC69}"/>
                </a:ext>
              </a:extLst>
            </p:cNvPr>
            <p:cNvSpPr/>
            <p:nvPr/>
          </p:nvSpPr>
          <p:spPr>
            <a:xfrm>
              <a:off x="7309645" y="2658777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69" name="正方形/長方形 368">
              <a:extLst>
                <a:ext uri="{FF2B5EF4-FFF2-40B4-BE49-F238E27FC236}">
                  <a16:creationId xmlns="" xmlns:a16="http://schemas.microsoft.com/office/drawing/2014/main" id="{1BE84FA7-8DCF-C6E4-5464-ECBA0582BA1F}"/>
                </a:ext>
              </a:extLst>
            </p:cNvPr>
            <p:cNvSpPr/>
            <p:nvPr/>
          </p:nvSpPr>
          <p:spPr>
            <a:xfrm>
              <a:off x="7528925" y="2658776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315" name="Google Shape;134;p7"/>
          <p:cNvGrpSpPr/>
          <p:nvPr/>
        </p:nvGrpSpPr>
        <p:grpSpPr>
          <a:xfrm>
            <a:off x="7947024" y="977461"/>
            <a:ext cx="177583" cy="218948"/>
            <a:chOff x="9585961" y="2699149"/>
            <a:chExt cx="161070" cy="190214"/>
          </a:xfrm>
        </p:grpSpPr>
        <p:grpSp>
          <p:nvGrpSpPr>
            <p:cNvPr id="316" name="Google Shape;135;p7"/>
            <p:cNvGrpSpPr/>
            <p:nvPr/>
          </p:nvGrpSpPr>
          <p:grpSpPr>
            <a:xfrm>
              <a:off x="9610300" y="2726713"/>
              <a:ext cx="136731" cy="162650"/>
              <a:chOff x="9807149" y="6119159"/>
              <a:chExt cx="186433" cy="221771"/>
            </a:xfrm>
          </p:grpSpPr>
          <p:sp>
            <p:nvSpPr>
              <p:cNvPr id="318" name="Google Shape;136;p7"/>
              <p:cNvSpPr/>
              <p:nvPr/>
            </p:nvSpPr>
            <p:spPr>
              <a:xfrm>
                <a:off x="9807149" y="6154492"/>
                <a:ext cx="186433" cy="186438"/>
              </a:xfrm>
              <a:prstGeom prst="roundRect">
                <a:avLst>
                  <a:gd name="adj" fmla="val 16667"/>
                </a:avLst>
              </a:prstGeom>
              <a:solidFill>
                <a:srgbClr val="C55A11"/>
              </a:solidFill>
              <a:ln w="9525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319" name="Google Shape;137;p7"/>
              <p:cNvCxnSpPr/>
              <p:nvPr/>
            </p:nvCxnSpPr>
            <p:spPr>
              <a:xfrm>
                <a:off x="9813611" y="6119159"/>
                <a:ext cx="167379" cy="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sp>
          <p:nvSpPr>
            <p:cNvPr id="317" name="Google Shape;138;p7"/>
            <p:cNvSpPr txBox="1"/>
            <p:nvPr/>
          </p:nvSpPr>
          <p:spPr>
            <a:xfrm>
              <a:off x="9585961" y="2699149"/>
              <a:ext cx="100079" cy="1724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700" b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高</a:t>
              </a:r>
              <a:endParaRPr sz="8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0" name="Google Shape;134;p7"/>
          <p:cNvGrpSpPr/>
          <p:nvPr/>
        </p:nvGrpSpPr>
        <p:grpSpPr>
          <a:xfrm>
            <a:off x="8114425" y="976899"/>
            <a:ext cx="173308" cy="219786"/>
            <a:chOff x="9585961" y="2698587"/>
            <a:chExt cx="161070" cy="190776"/>
          </a:xfrm>
        </p:grpSpPr>
        <p:grpSp>
          <p:nvGrpSpPr>
            <p:cNvPr id="321" name="Google Shape;135;p7"/>
            <p:cNvGrpSpPr/>
            <p:nvPr/>
          </p:nvGrpSpPr>
          <p:grpSpPr>
            <a:xfrm>
              <a:off x="9610300" y="2726713"/>
              <a:ext cx="136731" cy="162650"/>
              <a:chOff x="9807149" y="6119159"/>
              <a:chExt cx="186433" cy="221771"/>
            </a:xfrm>
          </p:grpSpPr>
          <p:sp>
            <p:nvSpPr>
              <p:cNvPr id="323" name="Google Shape;136;p7"/>
              <p:cNvSpPr/>
              <p:nvPr/>
            </p:nvSpPr>
            <p:spPr>
              <a:xfrm>
                <a:off x="9807149" y="6154492"/>
                <a:ext cx="186433" cy="186438"/>
              </a:xfrm>
              <a:prstGeom prst="roundRect">
                <a:avLst>
                  <a:gd name="adj" fmla="val 16667"/>
                </a:avLst>
              </a:prstGeom>
              <a:solidFill>
                <a:srgbClr val="C55A11"/>
              </a:solidFill>
              <a:ln w="9525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324" name="Google Shape;137;p7"/>
              <p:cNvCxnSpPr/>
              <p:nvPr/>
            </p:nvCxnSpPr>
            <p:spPr>
              <a:xfrm>
                <a:off x="9813611" y="6119159"/>
                <a:ext cx="167379" cy="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sp>
          <p:nvSpPr>
            <p:cNvPr id="322" name="Google Shape;138;p7"/>
            <p:cNvSpPr txBox="1"/>
            <p:nvPr/>
          </p:nvSpPr>
          <p:spPr>
            <a:xfrm>
              <a:off x="9585961" y="2698587"/>
              <a:ext cx="93475" cy="1736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700" b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高</a:t>
              </a:r>
              <a:endParaRPr sz="7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5" name="Google Shape;1079;p1">
            <a:extLst>
              <a:ext uri="{FF2B5EF4-FFF2-40B4-BE49-F238E27FC236}">
                <a16:creationId xmlns:a16="http://schemas.microsoft.com/office/drawing/2014/main" xmlns="" id="{246585D4-C5A5-6267-91DB-D21855B4F089}"/>
              </a:ext>
            </a:extLst>
          </p:cNvPr>
          <p:cNvSpPr/>
          <p:nvPr/>
        </p:nvSpPr>
        <p:spPr>
          <a:xfrm>
            <a:off x="5065966" y="1157346"/>
            <a:ext cx="422060" cy="175631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1079;p1">
            <a:extLst>
              <a:ext uri="{FF2B5EF4-FFF2-40B4-BE49-F238E27FC236}">
                <a16:creationId xmlns:a16="http://schemas.microsoft.com/office/drawing/2014/main" xmlns="" id="{C8099FB4-DE3B-C81E-8532-BC83F47383C0}"/>
              </a:ext>
            </a:extLst>
          </p:cNvPr>
          <p:cNvSpPr/>
          <p:nvPr/>
        </p:nvSpPr>
        <p:spPr>
          <a:xfrm>
            <a:off x="5490727" y="1157345"/>
            <a:ext cx="422060" cy="175632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1079;p1">
            <a:extLst>
              <a:ext uri="{FF2B5EF4-FFF2-40B4-BE49-F238E27FC236}">
                <a16:creationId xmlns:a16="http://schemas.microsoft.com/office/drawing/2014/main" xmlns="" id="{246585D4-C5A5-6267-91DB-D21855B4F089}"/>
              </a:ext>
            </a:extLst>
          </p:cNvPr>
          <p:cNvSpPr/>
          <p:nvPr/>
        </p:nvSpPr>
        <p:spPr>
          <a:xfrm>
            <a:off x="5908704" y="1159883"/>
            <a:ext cx="422060" cy="175631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1079;p1">
            <a:extLst>
              <a:ext uri="{FF2B5EF4-FFF2-40B4-BE49-F238E27FC236}">
                <a16:creationId xmlns:a16="http://schemas.microsoft.com/office/drawing/2014/main" xmlns="" id="{246585D4-C5A5-6267-91DB-D21855B4F089}"/>
              </a:ext>
            </a:extLst>
          </p:cNvPr>
          <p:cNvSpPr/>
          <p:nvPr/>
        </p:nvSpPr>
        <p:spPr>
          <a:xfrm>
            <a:off x="5065966" y="984600"/>
            <a:ext cx="422060" cy="175631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1079;p1">
            <a:extLst>
              <a:ext uri="{FF2B5EF4-FFF2-40B4-BE49-F238E27FC236}">
                <a16:creationId xmlns:a16="http://schemas.microsoft.com/office/drawing/2014/main" xmlns="" id="{C8099FB4-DE3B-C81E-8532-BC83F47383C0}"/>
              </a:ext>
            </a:extLst>
          </p:cNvPr>
          <p:cNvSpPr/>
          <p:nvPr/>
        </p:nvSpPr>
        <p:spPr>
          <a:xfrm>
            <a:off x="5487491" y="984599"/>
            <a:ext cx="422060" cy="175632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1079;p1">
            <a:extLst>
              <a:ext uri="{FF2B5EF4-FFF2-40B4-BE49-F238E27FC236}">
                <a16:creationId xmlns:a16="http://schemas.microsoft.com/office/drawing/2014/main" xmlns="" id="{C8099FB4-DE3B-C81E-8532-BC83F47383C0}"/>
              </a:ext>
            </a:extLst>
          </p:cNvPr>
          <p:cNvSpPr/>
          <p:nvPr/>
        </p:nvSpPr>
        <p:spPr>
          <a:xfrm>
            <a:off x="5912252" y="984599"/>
            <a:ext cx="422060" cy="175632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正方形/長方形 330"/>
          <p:cNvSpPr/>
          <p:nvPr/>
        </p:nvSpPr>
        <p:spPr>
          <a:xfrm>
            <a:off x="6725539" y="947982"/>
            <a:ext cx="494125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8" name="正方形/長方形 377"/>
          <p:cNvSpPr/>
          <p:nvPr/>
        </p:nvSpPr>
        <p:spPr>
          <a:xfrm>
            <a:off x="4158452" y="958164"/>
            <a:ext cx="483667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79" name="Google Shape;143;p7"/>
          <p:cNvGrpSpPr/>
          <p:nvPr/>
        </p:nvGrpSpPr>
        <p:grpSpPr>
          <a:xfrm rot="779500">
            <a:off x="6075202" y="1099757"/>
            <a:ext cx="220496" cy="137720"/>
            <a:chOff x="7934036" y="3959917"/>
            <a:chExt cx="443104" cy="246222"/>
          </a:xfrm>
        </p:grpSpPr>
        <p:sp>
          <p:nvSpPr>
            <p:cNvPr id="380" name="Google Shape;144;p7"/>
            <p:cNvSpPr/>
            <p:nvPr/>
          </p:nvSpPr>
          <p:spPr>
            <a:xfrm>
              <a:off x="7934036" y="3959917"/>
              <a:ext cx="443104" cy="246221"/>
            </a:xfrm>
            <a:prstGeom prst="roundRect">
              <a:avLst>
                <a:gd name="adj" fmla="val 16667"/>
              </a:avLst>
            </a:prstGeom>
            <a:solidFill>
              <a:srgbClr val="7F6000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145;p7"/>
            <p:cNvSpPr/>
            <p:nvPr/>
          </p:nvSpPr>
          <p:spPr>
            <a:xfrm>
              <a:off x="7968245" y="3992653"/>
              <a:ext cx="369305" cy="213486"/>
            </a:xfrm>
            <a:prstGeom prst="rect">
              <a:avLst/>
            </a:prstGeom>
            <a:solidFill>
              <a:srgbClr val="7F6000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2" name="グループ化 381">
            <a:extLst>
              <a:ext uri="{FF2B5EF4-FFF2-40B4-BE49-F238E27FC236}">
                <a16:creationId xmlns="" xmlns:a16="http://schemas.microsoft.com/office/drawing/2014/main" id="{38F0D73D-CBC6-2B60-8D73-DCE24569C0CD}"/>
              </a:ext>
            </a:extLst>
          </p:cNvPr>
          <p:cNvGrpSpPr/>
          <p:nvPr/>
        </p:nvGrpSpPr>
        <p:grpSpPr>
          <a:xfrm rot="5400000">
            <a:off x="7963409" y="1541747"/>
            <a:ext cx="564738" cy="57905"/>
            <a:chOff x="3076576" y="4720429"/>
            <a:chExt cx="817981" cy="246221"/>
          </a:xfrm>
        </p:grpSpPr>
        <p:sp>
          <p:nvSpPr>
            <p:cNvPr id="383" name="四角形: 角を丸くする 139">
              <a:extLst>
                <a:ext uri="{FF2B5EF4-FFF2-40B4-BE49-F238E27FC236}">
                  <a16:creationId xmlns="" xmlns:a16="http://schemas.microsoft.com/office/drawing/2014/main" id="{E64B6350-B621-31D7-F635-D3C3E18F5DD6}"/>
                </a:ext>
              </a:extLst>
            </p:cNvPr>
            <p:cNvSpPr/>
            <p:nvPr/>
          </p:nvSpPr>
          <p:spPr>
            <a:xfrm>
              <a:off x="3076576" y="4720429"/>
              <a:ext cx="45720" cy="246221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84" name="四角形: 角を丸くする 140">
              <a:extLst>
                <a:ext uri="{FF2B5EF4-FFF2-40B4-BE49-F238E27FC236}">
                  <a16:creationId xmlns="" xmlns:a16="http://schemas.microsoft.com/office/drawing/2014/main" id="{D167CE92-9309-9BD4-3D63-167F3DD41255}"/>
                </a:ext>
              </a:extLst>
            </p:cNvPr>
            <p:cNvSpPr/>
            <p:nvPr/>
          </p:nvSpPr>
          <p:spPr>
            <a:xfrm>
              <a:off x="3847282" y="4720429"/>
              <a:ext cx="45720" cy="246221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85" name="正方形/長方形 384">
              <a:extLst>
                <a:ext uri="{FF2B5EF4-FFF2-40B4-BE49-F238E27FC236}">
                  <a16:creationId xmlns="" xmlns:a16="http://schemas.microsoft.com/office/drawing/2014/main" id="{F5B13908-49C0-4174-E0CA-6F9A2B4A49DA}"/>
                </a:ext>
              </a:extLst>
            </p:cNvPr>
            <p:cNvSpPr/>
            <p:nvPr/>
          </p:nvSpPr>
          <p:spPr>
            <a:xfrm rot="16200000">
              <a:off x="3454737" y="4439814"/>
              <a:ext cx="66639" cy="813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386" name="グループ化 385">
            <a:extLst>
              <a:ext uri="{FF2B5EF4-FFF2-40B4-BE49-F238E27FC236}">
                <a16:creationId xmlns="" xmlns:a16="http://schemas.microsoft.com/office/drawing/2014/main" id="{38F0D73D-CBC6-2B60-8D73-DCE24569C0CD}"/>
              </a:ext>
            </a:extLst>
          </p:cNvPr>
          <p:cNvGrpSpPr/>
          <p:nvPr/>
        </p:nvGrpSpPr>
        <p:grpSpPr>
          <a:xfrm rot="5400000">
            <a:off x="7963408" y="2147084"/>
            <a:ext cx="564738" cy="57905"/>
            <a:chOff x="3076576" y="4720429"/>
            <a:chExt cx="817981" cy="246221"/>
          </a:xfrm>
        </p:grpSpPr>
        <p:sp>
          <p:nvSpPr>
            <p:cNvPr id="387" name="四角形: 角を丸くする 139">
              <a:extLst>
                <a:ext uri="{FF2B5EF4-FFF2-40B4-BE49-F238E27FC236}">
                  <a16:creationId xmlns="" xmlns:a16="http://schemas.microsoft.com/office/drawing/2014/main" id="{E64B6350-B621-31D7-F635-D3C3E18F5DD6}"/>
                </a:ext>
              </a:extLst>
            </p:cNvPr>
            <p:cNvSpPr/>
            <p:nvPr/>
          </p:nvSpPr>
          <p:spPr>
            <a:xfrm>
              <a:off x="3076576" y="4720429"/>
              <a:ext cx="45720" cy="246221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88" name="四角形: 角を丸くする 140">
              <a:extLst>
                <a:ext uri="{FF2B5EF4-FFF2-40B4-BE49-F238E27FC236}">
                  <a16:creationId xmlns="" xmlns:a16="http://schemas.microsoft.com/office/drawing/2014/main" id="{D167CE92-9309-9BD4-3D63-167F3DD41255}"/>
                </a:ext>
              </a:extLst>
            </p:cNvPr>
            <p:cNvSpPr/>
            <p:nvPr/>
          </p:nvSpPr>
          <p:spPr>
            <a:xfrm>
              <a:off x="3847282" y="4720429"/>
              <a:ext cx="45720" cy="246221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89" name="正方形/長方形 388">
              <a:extLst>
                <a:ext uri="{FF2B5EF4-FFF2-40B4-BE49-F238E27FC236}">
                  <a16:creationId xmlns="" xmlns:a16="http://schemas.microsoft.com/office/drawing/2014/main" id="{F5B13908-49C0-4174-E0CA-6F9A2B4A49DA}"/>
                </a:ext>
              </a:extLst>
            </p:cNvPr>
            <p:cNvSpPr/>
            <p:nvPr/>
          </p:nvSpPr>
          <p:spPr>
            <a:xfrm rot="16200000">
              <a:off x="3454737" y="4439814"/>
              <a:ext cx="66639" cy="813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sp>
        <p:nvSpPr>
          <p:cNvPr id="390" name="正方形/長方形 389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3168785" y="4317132"/>
            <a:ext cx="390846" cy="190224"/>
          </a:xfrm>
          <a:prstGeom prst="rect">
            <a:avLst/>
          </a:prstGeom>
          <a:solidFill>
            <a:srgbClr val="826300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91" name="正方形/長方形 390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10800000">
            <a:off x="3271171" y="5046685"/>
            <a:ext cx="390846" cy="190224"/>
          </a:xfrm>
          <a:prstGeom prst="rect">
            <a:avLst/>
          </a:prstGeom>
          <a:solidFill>
            <a:srgbClr val="826300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92" name="正方形/長方形 391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3334011" y="4713720"/>
            <a:ext cx="103164" cy="21809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393" name="グループ化 392"/>
          <p:cNvGrpSpPr/>
          <p:nvPr/>
        </p:nvGrpSpPr>
        <p:grpSpPr>
          <a:xfrm rot="13494469">
            <a:off x="2044013" y="3397981"/>
            <a:ext cx="622866" cy="604536"/>
            <a:chOff x="5145417" y="3015240"/>
            <a:chExt cx="622866" cy="604536"/>
          </a:xfrm>
        </p:grpSpPr>
        <p:sp>
          <p:nvSpPr>
            <p:cNvPr id="394" name="正方形/長方形 393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2700000">
              <a:off x="5416559" y="3107862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395" name="グループ化 394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8100000">
              <a:off x="5588992" y="3268798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12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13" name="直線コネクタ 412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6" name="グループ化 395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8900000">
              <a:off x="5343019" y="3015240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10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11" name="直線コネクタ 410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7" name="グループ化 396">
              <a:extLst>
                <a:ext uri="{FF2B5EF4-FFF2-40B4-BE49-F238E27FC236}">
                  <a16:creationId xmlns:a16="http://schemas.microsoft.com/office/drawing/2014/main" xmlns="" id="{DEBFB0F8-98E7-4917-21EF-666CDDFC8D09}"/>
                </a:ext>
              </a:extLst>
            </p:cNvPr>
            <p:cNvGrpSpPr/>
            <p:nvPr/>
          </p:nvGrpSpPr>
          <p:grpSpPr>
            <a:xfrm rot="2700000">
              <a:off x="5588991" y="3023370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08" name="四角形: 角を丸くする 264">
                <a:extLst>
                  <a:ext uri="{FF2B5EF4-FFF2-40B4-BE49-F238E27FC236}">
                    <a16:creationId xmlns:a16="http://schemas.microsoft.com/office/drawing/2014/main" xmlns="" id="{A6FC379B-A399-F091-C8FC-CA449C214FFE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09" name="直線コネクタ 408">
                <a:extLst>
                  <a:ext uri="{FF2B5EF4-FFF2-40B4-BE49-F238E27FC236}">
                    <a16:creationId xmlns:a16="http://schemas.microsoft.com/office/drawing/2014/main" xmlns="" id="{FB34B2EC-0877-6871-E0F4-49FC06FA1BEC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8" name="正方形/長方形 397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2700000">
              <a:off x="5230456" y="3293046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399" name="グループ化 398">
              <a:extLst>
                <a:ext uri="{FF2B5EF4-FFF2-40B4-BE49-F238E27FC236}">
                  <a16:creationId xmlns:a16="http://schemas.microsoft.com/office/drawing/2014/main" xmlns="" id="{08DD57CA-EB8D-366F-D869-ED594756F50B}"/>
                </a:ext>
              </a:extLst>
            </p:cNvPr>
            <p:cNvGrpSpPr/>
            <p:nvPr/>
          </p:nvGrpSpPr>
          <p:grpSpPr>
            <a:xfrm rot="13500000">
              <a:off x="5156915" y="3437947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06" name="四角形: 角を丸くする 267">
                <a:extLst>
                  <a:ext uri="{FF2B5EF4-FFF2-40B4-BE49-F238E27FC236}">
                    <a16:creationId xmlns:a16="http://schemas.microsoft.com/office/drawing/2014/main" xmlns="" id="{5776739B-B8AA-DABB-88B5-D015A2F0D18F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07" name="直線コネクタ 406">
                <a:extLst>
                  <a:ext uri="{FF2B5EF4-FFF2-40B4-BE49-F238E27FC236}">
                    <a16:creationId xmlns:a16="http://schemas.microsoft.com/office/drawing/2014/main" xmlns="" id="{A1528F44-EE48-CB16-BAC0-2C53DC82D522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0" name="グループ化 399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8900000">
              <a:off x="5165559" y="319552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04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05" name="直線コネクタ 404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1" name="グループ化 400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8100000">
              <a:off x="5406898" y="3428986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02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03" name="直線コネクタ 402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14" name="グループ化 413"/>
          <p:cNvGrpSpPr/>
          <p:nvPr/>
        </p:nvGrpSpPr>
        <p:grpSpPr>
          <a:xfrm>
            <a:off x="1052093" y="4231354"/>
            <a:ext cx="1056637" cy="544020"/>
            <a:chOff x="208889" y="4198429"/>
            <a:chExt cx="1056637" cy="544020"/>
          </a:xfrm>
        </p:grpSpPr>
        <p:sp>
          <p:nvSpPr>
            <p:cNvPr id="415" name="正方形/長方形 414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348283" y="4343561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416" name="グループ化 415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393651" y="4198429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40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41" name="直線コネクタ 440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7" name="グループ化 416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388856" y="4551659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38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39" name="直線コネクタ 438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8" name="グループ化 417">
              <a:extLst>
                <a:ext uri="{FF2B5EF4-FFF2-40B4-BE49-F238E27FC236}">
                  <a16:creationId xmlns:a16="http://schemas.microsoft.com/office/drawing/2014/main" xmlns="" id="{DEBFB0F8-98E7-4917-21EF-666CDDFC8D09}"/>
                </a:ext>
              </a:extLst>
            </p:cNvPr>
            <p:cNvGrpSpPr/>
            <p:nvPr/>
          </p:nvGrpSpPr>
          <p:grpSpPr>
            <a:xfrm rot="16194469">
              <a:off x="220387" y="4372252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36" name="四角形: 角を丸くする 264">
                <a:extLst>
                  <a:ext uri="{FF2B5EF4-FFF2-40B4-BE49-F238E27FC236}">
                    <a16:creationId xmlns:a16="http://schemas.microsoft.com/office/drawing/2014/main" xmlns="" id="{A6FC379B-A399-F091-C8FC-CA449C214FFE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37" name="直線コネクタ 436">
                <a:extLst>
                  <a:ext uri="{FF2B5EF4-FFF2-40B4-BE49-F238E27FC236}">
                    <a16:creationId xmlns:a16="http://schemas.microsoft.com/office/drawing/2014/main" xmlns="" id="{FB34B2EC-0877-6871-E0F4-49FC06FA1BEC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19" name="正方形/長方形 418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610823" y="4343789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420" name="グループ化 419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641815" y="4549255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34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35" name="直線コネクタ 434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1" name="グループ化 420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635705" y="4213529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32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33" name="直線コネクタ 432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22" name="正方形/長方形 421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870346" y="4343561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423" name="グループ化 422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901338" y="4549027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30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31" name="直線コネクタ 430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4" name="グループ化 423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895228" y="4213301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28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29" name="直線コネクタ 428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5" name="グループ化 424">
              <a:extLst>
                <a:ext uri="{FF2B5EF4-FFF2-40B4-BE49-F238E27FC236}">
                  <a16:creationId xmlns:a16="http://schemas.microsoft.com/office/drawing/2014/main" xmlns="" id="{08DD57CA-EB8D-366F-D869-ED594756F50B}"/>
                </a:ext>
              </a:extLst>
            </p:cNvPr>
            <p:cNvGrpSpPr/>
            <p:nvPr/>
          </p:nvGrpSpPr>
          <p:grpSpPr>
            <a:xfrm rot="5394469">
              <a:off x="1086234" y="439012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26" name="四角形: 角を丸くする 267">
                <a:extLst>
                  <a:ext uri="{FF2B5EF4-FFF2-40B4-BE49-F238E27FC236}">
                    <a16:creationId xmlns:a16="http://schemas.microsoft.com/office/drawing/2014/main" xmlns="" id="{5776739B-B8AA-DABB-88B5-D015A2F0D18F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27" name="直線コネクタ 426">
                <a:extLst>
                  <a:ext uri="{FF2B5EF4-FFF2-40B4-BE49-F238E27FC236}">
                    <a16:creationId xmlns:a16="http://schemas.microsoft.com/office/drawing/2014/main" xmlns="" id="{A1528F44-EE48-CB16-BAC0-2C53DC82D522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42" name="グループ化 441"/>
          <p:cNvGrpSpPr/>
          <p:nvPr/>
        </p:nvGrpSpPr>
        <p:grpSpPr>
          <a:xfrm>
            <a:off x="1028801" y="5116486"/>
            <a:ext cx="1305557" cy="544020"/>
            <a:chOff x="163134" y="5140206"/>
            <a:chExt cx="1305557" cy="544020"/>
          </a:xfrm>
        </p:grpSpPr>
        <p:sp>
          <p:nvSpPr>
            <p:cNvPr id="443" name="正方形/長方形 442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302528" y="5285338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444" name="グループ化 443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347896" y="5140206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75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76" name="直線コネクタ 475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5" name="グループ化 444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343101" y="5493436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73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74" name="直線コネクタ 473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6" name="グループ化 445">
              <a:extLst>
                <a:ext uri="{FF2B5EF4-FFF2-40B4-BE49-F238E27FC236}">
                  <a16:creationId xmlns:a16="http://schemas.microsoft.com/office/drawing/2014/main" xmlns="" id="{DEBFB0F8-98E7-4917-21EF-666CDDFC8D09}"/>
                </a:ext>
              </a:extLst>
            </p:cNvPr>
            <p:cNvGrpSpPr/>
            <p:nvPr/>
          </p:nvGrpSpPr>
          <p:grpSpPr>
            <a:xfrm rot="16194469">
              <a:off x="174632" y="5314029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71" name="四角形: 角を丸くする 264">
                <a:extLst>
                  <a:ext uri="{FF2B5EF4-FFF2-40B4-BE49-F238E27FC236}">
                    <a16:creationId xmlns:a16="http://schemas.microsoft.com/office/drawing/2014/main" xmlns="" id="{A6FC379B-A399-F091-C8FC-CA449C214FFE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72" name="直線コネクタ 471">
                <a:extLst>
                  <a:ext uri="{FF2B5EF4-FFF2-40B4-BE49-F238E27FC236}">
                    <a16:creationId xmlns:a16="http://schemas.microsoft.com/office/drawing/2014/main" xmlns="" id="{FB34B2EC-0877-6871-E0F4-49FC06FA1BEC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7" name="正方形/長方形 446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565068" y="5285566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448" name="グループ化 447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596060" y="5491032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69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70" name="直線コネクタ 469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9" name="グループ化 448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589950" y="5155306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67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68" name="直線コネクタ 467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0" name="正方形/長方形 449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824591" y="5285338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451" name="グループ化 450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855583" y="549080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65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66" name="直線コネクタ 465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52" name="グループ化 451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849473" y="5155078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63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64" name="直線コネクタ 463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3" name="正方形/長方形 452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1079289" y="5285337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454" name="グループ化 453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1110281" y="549080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61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62" name="直線コネクタ 461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55" name="グループ化 454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1104171" y="5155077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59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60" name="直線コネクタ 459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56" name="グループ化 455">
              <a:extLst>
                <a:ext uri="{FF2B5EF4-FFF2-40B4-BE49-F238E27FC236}">
                  <a16:creationId xmlns:a16="http://schemas.microsoft.com/office/drawing/2014/main" xmlns="" id="{08DD57CA-EB8D-366F-D869-ED594756F50B}"/>
                </a:ext>
              </a:extLst>
            </p:cNvPr>
            <p:cNvGrpSpPr/>
            <p:nvPr/>
          </p:nvGrpSpPr>
          <p:grpSpPr>
            <a:xfrm rot="5394469">
              <a:off x="1289399" y="532076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57" name="四角形: 角を丸くする 267">
                <a:extLst>
                  <a:ext uri="{FF2B5EF4-FFF2-40B4-BE49-F238E27FC236}">
                    <a16:creationId xmlns:a16="http://schemas.microsoft.com/office/drawing/2014/main" xmlns="" id="{5776739B-B8AA-DABB-88B5-D015A2F0D18F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58" name="直線コネクタ 457">
                <a:extLst>
                  <a:ext uri="{FF2B5EF4-FFF2-40B4-BE49-F238E27FC236}">
                    <a16:creationId xmlns:a16="http://schemas.microsoft.com/office/drawing/2014/main" xmlns="" id="{A1528F44-EE48-CB16-BAC0-2C53DC82D522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77" name="グループ化 476"/>
          <p:cNvGrpSpPr/>
          <p:nvPr/>
        </p:nvGrpSpPr>
        <p:grpSpPr>
          <a:xfrm>
            <a:off x="1218573" y="3436154"/>
            <a:ext cx="432579" cy="444348"/>
            <a:chOff x="316873" y="3398054"/>
            <a:chExt cx="432579" cy="444348"/>
          </a:xfrm>
        </p:grpSpPr>
        <p:sp>
          <p:nvSpPr>
            <p:cNvPr id="478" name="正方形/長方形 477">
              <a:extLst>
                <a:ext uri="{FF2B5EF4-FFF2-40B4-BE49-F238E27FC236}">
                  <a16:creationId xmlns:a16="http://schemas.microsoft.com/office/drawing/2014/main" xmlns="" id="{7363A239-7BC8-A12A-CF8A-771B6FD47249}"/>
                </a:ext>
              </a:extLst>
            </p:cNvPr>
            <p:cNvSpPr/>
            <p:nvPr/>
          </p:nvSpPr>
          <p:spPr>
            <a:xfrm rot="2700000">
              <a:off x="397728" y="3490676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479" name="グループ化 478">
              <a:extLst>
                <a:ext uri="{FF2B5EF4-FFF2-40B4-BE49-F238E27FC236}">
                  <a16:creationId xmlns:a16="http://schemas.microsoft.com/office/drawing/2014/main" xmlns="" id="{8EE0509A-7AD7-1B98-11BA-94C477AB9BFC}"/>
                </a:ext>
              </a:extLst>
            </p:cNvPr>
            <p:cNvGrpSpPr/>
            <p:nvPr/>
          </p:nvGrpSpPr>
          <p:grpSpPr>
            <a:xfrm rot="8100000">
              <a:off x="570161" y="3651612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89" name="四角形: 角を丸くする 632">
                <a:extLst>
                  <a:ext uri="{FF2B5EF4-FFF2-40B4-BE49-F238E27FC236}">
                    <a16:creationId xmlns:a16="http://schemas.microsoft.com/office/drawing/2014/main" xmlns="" id="{FEDD5961-D8CC-1342-B699-BF2C900F30A4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90" name="直線コネクタ 489">
                <a:extLst>
                  <a:ext uri="{FF2B5EF4-FFF2-40B4-BE49-F238E27FC236}">
                    <a16:creationId xmlns:a16="http://schemas.microsoft.com/office/drawing/2014/main" xmlns="" id="{6661369A-A986-D9F0-D058-E1034B0A12DA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0" name="グループ化 479">
              <a:extLst>
                <a:ext uri="{FF2B5EF4-FFF2-40B4-BE49-F238E27FC236}">
                  <a16:creationId xmlns:a16="http://schemas.microsoft.com/office/drawing/2014/main" xmlns="" id="{6480712F-9A28-D773-B5F3-DD77B38C7244}"/>
                </a:ext>
              </a:extLst>
            </p:cNvPr>
            <p:cNvGrpSpPr/>
            <p:nvPr/>
          </p:nvGrpSpPr>
          <p:grpSpPr>
            <a:xfrm rot="18900000">
              <a:off x="324188" y="339805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87" name="四角形: 角を丸くする 635">
                <a:extLst>
                  <a:ext uri="{FF2B5EF4-FFF2-40B4-BE49-F238E27FC236}">
                    <a16:creationId xmlns:a16="http://schemas.microsoft.com/office/drawing/2014/main" xmlns="" id="{C24AAB7A-72CD-0677-4A3D-65447DF97514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88" name="直線コネクタ 487">
                <a:extLst>
                  <a:ext uri="{FF2B5EF4-FFF2-40B4-BE49-F238E27FC236}">
                    <a16:creationId xmlns:a16="http://schemas.microsoft.com/office/drawing/2014/main" xmlns="" id="{30F42948-FA0D-0A80-9C56-FA08A051AF86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1" name="グループ化 480">
              <a:extLst>
                <a:ext uri="{FF2B5EF4-FFF2-40B4-BE49-F238E27FC236}">
                  <a16:creationId xmlns:a16="http://schemas.microsoft.com/office/drawing/2014/main" xmlns="" id="{E2B10D2F-F316-F908-D168-ED79FC1F9836}"/>
                </a:ext>
              </a:extLst>
            </p:cNvPr>
            <p:cNvGrpSpPr/>
            <p:nvPr/>
          </p:nvGrpSpPr>
          <p:grpSpPr>
            <a:xfrm rot="2700000">
              <a:off x="570160" y="340618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85" name="四角形: 角を丸くする 638">
                <a:extLst>
                  <a:ext uri="{FF2B5EF4-FFF2-40B4-BE49-F238E27FC236}">
                    <a16:creationId xmlns:a16="http://schemas.microsoft.com/office/drawing/2014/main" xmlns="" id="{2E68F885-DFC1-AF77-2B4B-53D2F5B681B4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86" name="直線コネクタ 485">
                <a:extLst>
                  <a:ext uri="{FF2B5EF4-FFF2-40B4-BE49-F238E27FC236}">
                    <a16:creationId xmlns:a16="http://schemas.microsoft.com/office/drawing/2014/main" xmlns="" id="{AAC6AA37-40B5-D5CB-C3F4-9571C23E87C9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2" name="グループ化 481">
              <a:extLst>
                <a:ext uri="{FF2B5EF4-FFF2-40B4-BE49-F238E27FC236}">
                  <a16:creationId xmlns:a16="http://schemas.microsoft.com/office/drawing/2014/main" xmlns="" id="{6F92E638-7CD9-F630-A118-DD585F50182C}"/>
                </a:ext>
              </a:extLst>
            </p:cNvPr>
            <p:cNvGrpSpPr/>
            <p:nvPr/>
          </p:nvGrpSpPr>
          <p:grpSpPr>
            <a:xfrm rot="13500000">
              <a:off x="328371" y="3643481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83" name="四角形: 角を丸くする 193">
                <a:extLst>
                  <a:ext uri="{FF2B5EF4-FFF2-40B4-BE49-F238E27FC236}">
                    <a16:creationId xmlns:a16="http://schemas.microsoft.com/office/drawing/2014/main" xmlns="" id="{302DAB59-5718-8CB8-4CF2-CE6E7FFDC4A9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84" name="直線コネクタ 483">
                <a:extLst>
                  <a:ext uri="{FF2B5EF4-FFF2-40B4-BE49-F238E27FC236}">
                    <a16:creationId xmlns:a16="http://schemas.microsoft.com/office/drawing/2014/main" xmlns="" id="{08C49F62-11D3-BF6C-DB4D-F7D397BBAC8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91" name="グループ化 490">
            <a:extLst>
              <a:ext uri="{FF2B5EF4-FFF2-40B4-BE49-F238E27FC236}">
                <a16:creationId xmlns:a16="http://schemas.microsoft.com/office/drawing/2014/main" xmlns="" id="{EEC40D38-E983-44B1-E5AD-C2947EDD5A3C}"/>
              </a:ext>
            </a:extLst>
          </p:cNvPr>
          <p:cNvGrpSpPr/>
          <p:nvPr/>
        </p:nvGrpSpPr>
        <p:grpSpPr>
          <a:xfrm rot="10800000">
            <a:off x="4538324" y="1629564"/>
            <a:ext cx="167794" cy="190790"/>
            <a:chOff x="9818032" y="6128939"/>
            <a:chExt cx="186434" cy="211985"/>
          </a:xfrm>
          <a:noFill/>
        </p:grpSpPr>
        <p:sp>
          <p:nvSpPr>
            <p:cNvPr id="492" name="四角形: 角を丸くする 57">
              <a:extLst>
                <a:ext uri="{FF2B5EF4-FFF2-40B4-BE49-F238E27FC236}">
                  <a16:creationId xmlns:a16="http://schemas.microsoft.com/office/drawing/2014/main" xmlns="" id="{08C5F448-1A7F-6856-0340-E4EAAABC853A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493" name="直線コネクタ 492">
              <a:extLst>
                <a:ext uri="{FF2B5EF4-FFF2-40B4-BE49-F238E27FC236}">
                  <a16:creationId xmlns:a16="http://schemas.microsoft.com/office/drawing/2014/main" xmlns="" id="{899AB0CE-1FDE-01BA-E4CA-8DDC23DFA085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4" name="グループ化 493">
            <a:extLst>
              <a:ext uri="{FF2B5EF4-FFF2-40B4-BE49-F238E27FC236}">
                <a16:creationId xmlns:a16="http://schemas.microsoft.com/office/drawing/2014/main" xmlns="" id="{71378453-812A-BE0A-36BB-329FBC8DBA8E}"/>
              </a:ext>
            </a:extLst>
          </p:cNvPr>
          <p:cNvGrpSpPr/>
          <p:nvPr/>
        </p:nvGrpSpPr>
        <p:grpSpPr>
          <a:xfrm rot="10800000">
            <a:off x="4751742" y="1629564"/>
            <a:ext cx="167794" cy="190790"/>
            <a:chOff x="9818032" y="6128939"/>
            <a:chExt cx="186434" cy="211985"/>
          </a:xfrm>
          <a:noFill/>
        </p:grpSpPr>
        <p:sp>
          <p:nvSpPr>
            <p:cNvPr id="495" name="四角形: 角を丸くする 60">
              <a:extLst>
                <a:ext uri="{FF2B5EF4-FFF2-40B4-BE49-F238E27FC236}">
                  <a16:creationId xmlns:a16="http://schemas.microsoft.com/office/drawing/2014/main" xmlns="" id="{AACAD752-AD34-72CA-B3C4-60F8AFE4D3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496" name="直線コネクタ 495">
              <a:extLst>
                <a:ext uri="{FF2B5EF4-FFF2-40B4-BE49-F238E27FC236}">
                  <a16:creationId xmlns:a16="http://schemas.microsoft.com/office/drawing/2014/main" xmlns="" id="{0329BE46-36C6-302C-4143-B6BD727B3ECB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7" name="グループ化 496">
            <a:extLst>
              <a:ext uri="{FF2B5EF4-FFF2-40B4-BE49-F238E27FC236}">
                <a16:creationId xmlns:a16="http://schemas.microsoft.com/office/drawing/2014/main" xmlns="" id="{82C99257-C596-0AD9-091C-869BD38B73E2}"/>
              </a:ext>
            </a:extLst>
          </p:cNvPr>
          <p:cNvGrpSpPr/>
          <p:nvPr/>
        </p:nvGrpSpPr>
        <p:grpSpPr>
          <a:xfrm rot="10800000">
            <a:off x="6911651" y="1638250"/>
            <a:ext cx="167794" cy="190790"/>
            <a:chOff x="9818032" y="6128939"/>
            <a:chExt cx="186434" cy="211985"/>
          </a:xfrm>
          <a:noFill/>
        </p:grpSpPr>
        <p:sp>
          <p:nvSpPr>
            <p:cNvPr id="498" name="四角形: 角を丸くする 560">
              <a:extLst>
                <a:ext uri="{FF2B5EF4-FFF2-40B4-BE49-F238E27FC236}">
                  <a16:creationId xmlns:a16="http://schemas.microsoft.com/office/drawing/2014/main" xmlns="" id="{56B250D3-DD15-1D91-029E-E214C92A814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499" name="直線コネクタ 498">
              <a:extLst>
                <a:ext uri="{FF2B5EF4-FFF2-40B4-BE49-F238E27FC236}">
                  <a16:creationId xmlns:a16="http://schemas.microsoft.com/office/drawing/2014/main" xmlns="" id="{1248FE87-BF65-B696-92CE-A5FB838DF079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0" name="グループ化 499">
            <a:extLst>
              <a:ext uri="{FF2B5EF4-FFF2-40B4-BE49-F238E27FC236}">
                <a16:creationId xmlns:a16="http://schemas.microsoft.com/office/drawing/2014/main" xmlns="" id="{53736AF3-3B1F-50D9-A8DF-D3812CE8DA00}"/>
              </a:ext>
            </a:extLst>
          </p:cNvPr>
          <p:cNvGrpSpPr/>
          <p:nvPr/>
        </p:nvGrpSpPr>
        <p:grpSpPr>
          <a:xfrm rot="10800000">
            <a:off x="7121945" y="1638250"/>
            <a:ext cx="167794" cy="190790"/>
            <a:chOff x="9818032" y="6128939"/>
            <a:chExt cx="186434" cy="211985"/>
          </a:xfrm>
          <a:noFill/>
        </p:grpSpPr>
        <p:sp>
          <p:nvSpPr>
            <p:cNvPr id="501" name="四角形: 角を丸くする 563">
              <a:extLst>
                <a:ext uri="{FF2B5EF4-FFF2-40B4-BE49-F238E27FC236}">
                  <a16:creationId xmlns:a16="http://schemas.microsoft.com/office/drawing/2014/main" xmlns="" id="{D2155888-9275-18C7-68BE-12CE294395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02" name="直線コネクタ 501">
              <a:extLst>
                <a:ext uri="{FF2B5EF4-FFF2-40B4-BE49-F238E27FC236}">
                  <a16:creationId xmlns:a16="http://schemas.microsoft.com/office/drawing/2014/main" xmlns="" id="{49157C9C-4C81-0898-C07C-BC4BB0B45E4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3" name="グループ化 502">
            <a:extLst>
              <a:ext uri="{FF2B5EF4-FFF2-40B4-BE49-F238E27FC236}">
                <a16:creationId xmlns:a16="http://schemas.microsoft.com/office/drawing/2014/main" xmlns="" id="{82C99257-C596-0AD9-091C-869BD38B73E2}"/>
              </a:ext>
            </a:extLst>
          </p:cNvPr>
          <p:cNvGrpSpPr/>
          <p:nvPr/>
        </p:nvGrpSpPr>
        <p:grpSpPr>
          <a:xfrm rot="10800000">
            <a:off x="4117714" y="1627913"/>
            <a:ext cx="167794" cy="190790"/>
            <a:chOff x="9818032" y="6128939"/>
            <a:chExt cx="186434" cy="211985"/>
          </a:xfrm>
          <a:noFill/>
        </p:grpSpPr>
        <p:sp>
          <p:nvSpPr>
            <p:cNvPr id="504" name="四角形: 角を丸くする 560">
              <a:extLst>
                <a:ext uri="{FF2B5EF4-FFF2-40B4-BE49-F238E27FC236}">
                  <a16:creationId xmlns:a16="http://schemas.microsoft.com/office/drawing/2014/main" xmlns="" id="{56B250D3-DD15-1D91-029E-E214C92A814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05" name="直線コネクタ 504">
              <a:extLst>
                <a:ext uri="{FF2B5EF4-FFF2-40B4-BE49-F238E27FC236}">
                  <a16:creationId xmlns:a16="http://schemas.microsoft.com/office/drawing/2014/main" xmlns="" id="{1248FE87-BF65-B696-92CE-A5FB838DF079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6" name="グループ化 505">
            <a:extLst>
              <a:ext uri="{FF2B5EF4-FFF2-40B4-BE49-F238E27FC236}">
                <a16:creationId xmlns:a16="http://schemas.microsoft.com/office/drawing/2014/main" xmlns="" id="{53736AF3-3B1F-50D9-A8DF-D3812CE8DA00}"/>
              </a:ext>
            </a:extLst>
          </p:cNvPr>
          <p:cNvGrpSpPr/>
          <p:nvPr/>
        </p:nvGrpSpPr>
        <p:grpSpPr>
          <a:xfrm rot="10800000">
            <a:off x="4328008" y="1627913"/>
            <a:ext cx="167794" cy="190790"/>
            <a:chOff x="9818032" y="6128939"/>
            <a:chExt cx="186434" cy="211985"/>
          </a:xfrm>
          <a:noFill/>
        </p:grpSpPr>
        <p:sp>
          <p:nvSpPr>
            <p:cNvPr id="507" name="四角形: 角を丸くする 563">
              <a:extLst>
                <a:ext uri="{FF2B5EF4-FFF2-40B4-BE49-F238E27FC236}">
                  <a16:creationId xmlns:a16="http://schemas.microsoft.com/office/drawing/2014/main" xmlns="" id="{D2155888-9275-18C7-68BE-12CE294395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08" name="直線コネクタ 507">
              <a:extLst>
                <a:ext uri="{FF2B5EF4-FFF2-40B4-BE49-F238E27FC236}">
                  <a16:creationId xmlns:a16="http://schemas.microsoft.com/office/drawing/2014/main" xmlns="" id="{49157C9C-4C81-0898-C07C-BC4BB0B45E4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9" name="グループ化 508">
            <a:extLst>
              <a:ext uri="{FF2B5EF4-FFF2-40B4-BE49-F238E27FC236}">
                <a16:creationId xmlns:a16="http://schemas.microsoft.com/office/drawing/2014/main" xmlns="" id="{53736AF3-3B1F-50D9-A8DF-D3812CE8DA00}"/>
              </a:ext>
            </a:extLst>
          </p:cNvPr>
          <p:cNvGrpSpPr/>
          <p:nvPr/>
        </p:nvGrpSpPr>
        <p:grpSpPr>
          <a:xfrm rot="10800000">
            <a:off x="7316797" y="1638249"/>
            <a:ext cx="167794" cy="190790"/>
            <a:chOff x="9818032" y="6128939"/>
            <a:chExt cx="186434" cy="211985"/>
          </a:xfrm>
          <a:noFill/>
        </p:grpSpPr>
        <p:sp>
          <p:nvSpPr>
            <p:cNvPr id="510" name="四角形: 角を丸くする 563">
              <a:extLst>
                <a:ext uri="{FF2B5EF4-FFF2-40B4-BE49-F238E27FC236}">
                  <a16:creationId xmlns:a16="http://schemas.microsoft.com/office/drawing/2014/main" xmlns="" id="{D2155888-9275-18C7-68BE-12CE294395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11" name="直線コネクタ 510">
              <a:extLst>
                <a:ext uri="{FF2B5EF4-FFF2-40B4-BE49-F238E27FC236}">
                  <a16:creationId xmlns:a16="http://schemas.microsoft.com/office/drawing/2014/main" xmlns="" id="{49157C9C-4C81-0898-C07C-BC4BB0B45E4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2" name="グループ化 521">
            <a:extLst>
              <a:ext uri="{FF2B5EF4-FFF2-40B4-BE49-F238E27FC236}">
                <a16:creationId xmlns:a16="http://schemas.microsoft.com/office/drawing/2014/main" xmlns="" id="{53736AF3-3B1F-50D9-A8DF-D3812CE8DA00}"/>
              </a:ext>
            </a:extLst>
          </p:cNvPr>
          <p:cNvGrpSpPr/>
          <p:nvPr/>
        </p:nvGrpSpPr>
        <p:grpSpPr>
          <a:xfrm rot="10800000">
            <a:off x="3921559" y="1627912"/>
            <a:ext cx="167794" cy="190790"/>
            <a:chOff x="9818032" y="6128939"/>
            <a:chExt cx="186434" cy="211985"/>
          </a:xfrm>
          <a:noFill/>
        </p:grpSpPr>
        <p:sp>
          <p:nvSpPr>
            <p:cNvPr id="523" name="四角形: 角を丸くする 563">
              <a:extLst>
                <a:ext uri="{FF2B5EF4-FFF2-40B4-BE49-F238E27FC236}">
                  <a16:creationId xmlns:a16="http://schemas.microsoft.com/office/drawing/2014/main" xmlns="" id="{D2155888-9275-18C7-68BE-12CE294395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24" name="直線コネクタ 523">
              <a:extLst>
                <a:ext uri="{FF2B5EF4-FFF2-40B4-BE49-F238E27FC236}">
                  <a16:creationId xmlns:a16="http://schemas.microsoft.com/office/drawing/2014/main" xmlns="" id="{49157C9C-4C81-0898-C07C-BC4BB0B45E4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5" name="グループ化 524">
            <a:extLst>
              <a:ext uri="{FF2B5EF4-FFF2-40B4-BE49-F238E27FC236}">
                <a16:creationId xmlns:a16="http://schemas.microsoft.com/office/drawing/2014/main" xmlns="" id="{53736AF3-3B1F-50D9-A8DF-D3812CE8DA00}"/>
              </a:ext>
            </a:extLst>
          </p:cNvPr>
          <p:cNvGrpSpPr/>
          <p:nvPr/>
        </p:nvGrpSpPr>
        <p:grpSpPr>
          <a:xfrm rot="10800000">
            <a:off x="3718422" y="1632242"/>
            <a:ext cx="167794" cy="190790"/>
            <a:chOff x="9818032" y="6128939"/>
            <a:chExt cx="186434" cy="211985"/>
          </a:xfrm>
          <a:noFill/>
        </p:grpSpPr>
        <p:sp>
          <p:nvSpPr>
            <p:cNvPr id="526" name="四角形: 角を丸くする 563">
              <a:extLst>
                <a:ext uri="{FF2B5EF4-FFF2-40B4-BE49-F238E27FC236}">
                  <a16:creationId xmlns:a16="http://schemas.microsoft.com/office/drawing/2014/main" xmlns="" id="{D2155888-9275-18C7-68BE-12CE294395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84" name="直線コネクタ 583">
              <a:extLst>
                <a:ext uri="{FF2B5EF4-FFF2-40B4-BE49-F238E27FC236}">
                  <a16:creationId xmlns:a16="http://schemas.microsoft.com/office/drawing/2014/main" xmlns="" id="{49157C9C-4C81-0898-C07C-BC4BB0B45E4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5" name="グループ化 584">
            <a:extLst>
              <a:ext uri="{FF2B5EF4-FFF2-40B4-BE49-F238E27FC236}">
                <a16:creationId xmlns:a16="http://schemas.microsoft.com/office/drawing/2014/main" xmlns="" id="{53736AF3-3B1F-50D9-A8DF-D3812CE8DA00}"/>
              </a:ext>
            </a:extLst>
          </p:cNvPr>
          <p:cNvGrpSpPr/>
          <p:nvPr/>
        </p:nvGrpSpPr>
        <p:grpSpPr>
          <a:xfrm rot="10800000">
            <a:off x="7511649" y="1638248"/>
            <a:ext cx="167794" cy="190790"/>
            <a:chOff x="9818032" y="6128939"/>
            <a:chExt cx="186434" cy="211985"/>
          </a:xfrm>
          <a:noFill/>
        </p:grpSpPr>
        <p:sp>
          <p:nvSpPr>
            <p:cNvPr id="586" name="四角形: 角を丸くする 563">
              <a:extLst>
                <a:ext uri="{FF2B5EF4-FFF2-40B4-BE49-F238E27FC236}">
                  <a16:creationId xmlns:a16="http://schemas.microsoft.com/office/drawing/2014/main" xmlns="" id="{D2155888-9275-18C7-68BE-12CE294395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87" name="直線コネクタ 586">
              <a:extLst>
                <a:ext uri="{FF2B5EF4-FFF2-40B4-BE49-F238E27FC236}">
                  <a16:creationId xmlns:a16="http://schemas.microsoft.com/office/drawing/2014/main" xmlns="" id="{49157C9C-4C81-0898-C07C-BC4BB0B45E4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8" name="グループ化 587">
            <a:extLst>
              <a:ext uri="{FF2B5EF4-FFF2-40B4-BE49-F238E27FC236}">
                <a16:creationId xmlns:a16="http://schemas.microsoft.com/office/drawing/2014/main" xmlns="" id="{EEC40D38-E983-44B1-E5AD-C2947EDD5A3C}"/>
              </a:ext>
            </a:extLst>
          </p:cNvPr>
          <p:cNvGrpSpPr/>
          <p:nvPr/>
        </p:nvGrpSpPr>
        <p:grpSpPr>
          <a:xfrm rot="10800000">
            <a:off x="4960786" y="1918802"/>
            <a:ext cx="167794" cy="190790"/>
            <a:chOff x="9818032" y="6128939"/>
            <a:chExt cx="186434" cy="211985"/>
          </a:xfrm>
          <a:noFill/>
        </p:grpSpPr>
        <p:sp>
          <p:nvSpPr>
            <p:cNvPr id="589" name="四角形: 角を丸くする 57">
              <a:extLst>
                <a:ext uri="{FF2B5EF4-FFF2-40B4-BE49-F238E27FC236}">
                  <a16:creationId xmlns:a16="http://schemas.microsoft.com/office/drawing/2014/main" xmlns="" id="{08C5F448-1A7F-6856-0340-E4EAAABC853A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90" name="直線コネクタ 589">
              <a:extLst>
                <a:ext uri="{FF2B5EF4-FFF2-40B4-BE49-F238E27FC236}">
                  <a16:creationId xmlns:a16="http://schemas.microsoft.com/office/drawing/2014/main" xmlns="" id="{899AB0CE-1FDE-01BA-E4CA-8DDC23DFA085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1" name="グループ化 590">
            <a:extLst>
              <a:ext uri="{FF2B5EF4-FFF2-40B4-BE49-F238E27FC236}">
                <a16:creationId xmlns:a16="http://schemas.microsoft.com/office/drawing/2014/main" xmlns="" id="{71378453-812A-BE0A-36BB-329FBC8DBA8E}"/>
              </a:ext>
            </a:extLst>
          </p:cNvPr>
          <p:cNvGrpSpPr/>
          <p:nvPr/>
        </p:nvGrpSpPr>
        <p:grpSpPr>
          <a:xfrm rot="10800000">
            <a:off x="5174204" y="1918802"/>
            <a:ext cx="167794" cy="190790"/>
            <a:chOff x="9818032" y="6128939"/>
            <a:chExt cx="186434" cy="211985"/>
          </a:xfrm>
          <a:noFill/>
        </p:grpSpPr>
        <p:sp>
          <p:nvSpPr>
            <p:cNvPr id="592" name="四角形: 角を丸くする 60">
              <a:extLst>
                <a:ext uri="{FF2B5EF4-FFF2-40B4-BE49-F238E27FC236}">
                  <a16:creationId xmlns:a16="http://schemas.microsoft.com/office/drawing/2014/main" xmlns="" id="{AACAD752-AD34-72CA-B3C4-60F8AFE4D3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93" name="直線コネクタ 592">
              <a:extLst>
                <a:ext uri="{FF2B5EF4-FFF2-40B4-BE49-F238E27FC236}">
                  <a16:creationId xmlns:a16="http://schemas.microsoft.com/office/drawing/2014/main" xmlns="" id="{0329BE46-36C6-302C-4143-B6BD727B3ECB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4" name="グループ化 593">
            <a:extLst>
              <a:ext uri="{FF2B5EF4-FFF2-40B4-BE49-F238E27FC236}">
                <a16:creationId xmlns:a16="http://schemas.microsoft.com/office/drawing/2014/main" xmlns="" id="{69AE8C00-2C66-1444-7DC3-0D7218F562BC}"/>
              </a:ext>
            </a:extLst>
          </p:cNvPr>
          <p:cNvGrpSpPr/>
          <p:nvPr/>
        </p:nvGrpSpPr>
        <p:grpSpPr>
          <a:xfrm rot="10800000">
            <a:off x="5384498" y="1918802"/>
            <a:ext cx="167794" cy="190790"/>
            <a:chOff x="9818032" y="6128939"/>
            <a:chExt cx="186434" cy="211985"/>
          </a:xfrm>
          <a:noFill/>
        </p:grpSpPr>
        <p:sp>
          <p:nvSpPr>
            <p:cNvPr id="595" name="四角形: 角を丸くする 895">
              <a:extLst>
                <a:ext uri="{FF2B5EF4-FFF2-40B4-BE49-F238E27FC236}">
                  <a16:creationId xmlns:a16="http://schemas.microsoft.com/office/drawing/2014/main" xmlns="" id="{E0BC138A-0A01-6F43-1563-419CA4C3F13B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96" name="直線コネクタ 595">
              <a:extLst>
                <a:ext uri="{FF2B5EF4-FFF2-40B4-BE49-F238E27FC236}">
                  <a16:creationId xmlns:a16="http://schemas.microsoft.com/office/drawing/2014/main" xmlns="" id="{BC74DB7B-FD3E-1FB1-E69D-E2270159B94B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7" name="グループ化 596">
            <a:extLst>
              <a:ext uri="{FF2B5EF4-FFF2-40B4-BE49-F238E27FC236}">
                <a16:creationId xmlns:a16="http://schemas.microsoft.com/office/drawing/2014/main" xmlns="" id="{28764D54-DB45-5622-E88C-742D12446B7F}"/>
              </a:ext>
            </a:extLst>
          </p:cNvPr>
          <p:cNvGrpSpPr/>
          <p:nvPr/>
        </p:nvGrpSpPr>
        <p:grpSpPr>
          <a:xfrm rot="10800000">
            <a:off x="5864579" y="1929138"/>
            <a:ext cx="167794" cy="190790"/>
            <a:chOff x="9818032" y="6128939"/>
            <a:chExt cx="186434" cy="211985"/>
          </a:xfrm>
          <a:noFill/>
        </p:grpSpPr>
        <p:sp>
          <p:nvSpPr>
            <p:cNvPr id="598" name="四角形: 角を丸くする 937">
              <a:extLst>
                <a:ext uri="{FF2B5EF4-FFF2-40B4-BE49-F238E27FC236}">
                  <a16:creationId xmlns:a16="http://schemas.microsoft.com/office/drawing/2014/main" xmlns="" id="{6C56D8F6-0578-6449-4995-A933C525A8C7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99" name="直線コネクタ 598">
              <a:extLst>
                <a:ext uri="{FF2B5EF4-FFF2-40B4-BE49-F238E27FC236}">
                  <a16:creationId xmlns:a16="http://schemas.microsoft.com/office/drawing/2014/main" xmlns="" id="{F37EACCE-3C49-AA6B-2B84-5A77A027FC34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0" name="グループ化 599">
            <a:extLst>
              <a:ext uri="{FF2B5EF4-FFF2-40B4-BE49-F238E27FC236}">
                <a16:creationId xmlns:a16="http://schemas.microsoft.com/office/drawing/2014/main" xmlns="" id="{5A7181C0-67A5-0B26-DD0D-D5681EA68DE1}"/>
              </a:ext>
            </a:extLst>
          </p:cNvPr>
          <p:cNvGrpSpPr/>
          <p:nvPr/>
        </p:nvGrpSpPr>
        <p:grpSpPr>
          <a:xfrm rot="10800000">
            <a:off x="6074873" y="1929138"/>
            <a:ext cx="167794" cy="190790"/>
            <a:chOff x="9818032" y="6128939"/>
            <a:chExt cx="186434" cy="211985"/>
          </a:xfrm>
          <a:noFill/>
        </p:grpSpPr>
        <p:sp>
          <p:nvSpPr>
            <p:cNvPr id="601" name="四角形: 角を丸くする 940">
              <a:extLst>
                <a:ext uri="{FF2B5EF4-FFF2-40B4-BE49-F238E27FC236}">
                  <a16:creationId xmlns:a16="http://schemas.microsoft.com/office/drawing/2014/main" xmlns="" id="{A9BC635B-672C-C27A-3C87-7A37126C9815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02" name="直線コネクタ 601">
              <a:extLst>
                <a:ext uri="{FF2B5EF4-FFF2-40B4-BE49-F238E27FC236}">
                  <a16:creationId xmlns:a16="http://schemas.microsoft.com/office/drawing/2014/main" xmlns="" id="{5E38B18D-EADB-E8AA-47BF-0EC361C5AD98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3" name="グループ化 602">
            <a:extLst>
              <a:ext uri="{FF2B5EF4-FFF2-40B4-BE49-F238E27FC236}">
                <a16:creationId xmlns:a16="http://schemas.microsoft.com/office/drawing/2014/main" xmlns="" id="{665AC0ED-C260-7939-0291-C072BDBB573B}"/>
              </a:ext>
            </a:extLst>
          </p:cNvPr>
          <p:cNvGrpSpPr/>
          <p:nvPr/>
        </p:nvGrpSpPr>
        <p:grpSpPr>
          <a:xfrm rot="10800000">
            <a:off x="6282861" y="1926081"/>
            <a:ext cx="167794" cy="190790"/>
            <a:chOff x="9818032" y="6128939"/>
            <a:chExt cx="186434" cy="211985"/>
          </a:xfrm>
          <a:noFill/>
        </p:grpSpPr>
        <p:sp>
          <p:nvSpPr>
            <p:cNvPr id="604" name="四角形: 角を丸くする 557">
              <a:extLst>
                <a:ext uri="{FF2B5EF4-FFF2-40B4-BE49-F238E27FC236}">
                  <a16:creationId xmlns:a16="http://schemas.microsoft.com/office/drawing/2014/main" xmlns="" id="{29E369B4-C9FB-A664-1D23-39E1B62A74AF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05" name="直線コネクタ 604">
              <a:extLst>
                <a:ext uri="{FF2B5EF4-FFF2-40B4-BE49-F238E27FC236}">
                  <a16:creationId xmlns:a16="http://schemas.microsoft.com/office/drawing/2014/main" xmlns="" id="{5DB74CB6-38D9-91A3-FDFD-C5833A5A8807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6" name="グループ化 605">
            <a:extLst>
              <a:ext uri="{FF2B5EF4-FFF2-40B4-BE49-F238E27FC236}">
                <a16:creationId xmlns:a16="http://schemas.microsoft.com/office/drawing/2014/main" xmlns="" id="{82C99257-C596-0AD9-091C-869BD38B73E2}"/>
              </a:ext>
            </a:extLst>
          </p:cNvPr>
          <p:cNvGrpSpPr/>
          <p:nvPr/>
        </p:nvGrpSpPr>
        <p:grpSpPr>
          <a:xfrm rot="10800000">
            <a:off x="6496279" y="1926081"/>
            <a:ext cx="167794" cy="190790"/>
            <a:chOff x="9818032" y="6128939"/>
            <a:chExt cx="186434" cy="211985"/>
          </a:xfrm>
          <a:noFill/>
        </p:grpSpPr>
        <p:sp>
          <p:nvSpPr>
            <p:cNvPr id="607" name="四角形: 角を丸くする 560">
              <a:extLst>
                <a:ext uri="{FF2B5EF4-FFF2-40B4-BE49-F238E27FC236}">
                  <a16:creationId xmlns:a16="http://schemas.microsoft.com/office/drawing/2014/main" xmlns="" id="{56B250D3-DD15-1D91-029E-E214C92A814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08" name="直線コネクタ 607">
              <a:extLst>
                <a:ext uri="{FF2B5EF4-FFF2-40B4-BE49-F238E27FC236}">
                  <a16:creationId xmlns:a16="http://schemas.microsoft.com/office/drawing/2014/main" xmlns="" id="{1248FE87-BF65-B696-92CE-A5FB838DF079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9" name="グループ化 608">
            <a:extLst>
              <a:ext uri="{FF2B5EF4-FFF2-40B4-BE49-F238E27FC236}">
                <a16:creationId xmlns:a16="http://schemas.microsoft.com/office/drawing/2014/main" xmlns="" id="{53736AF3-3B1F-50D9-A8DF-D3812CE8DA00}"/>
              </a:ext>
            </a:extLst>
          </p:cNvPr>
          <p:cNvGrpSpPr/>
          <p:nvPr/>
        </p:nvGrpSpPr>
        <p:grpSpPr>
          <a:xfrm rot="10800000">
            <a:off x="6706573" y="1926081"/>
            <a:ext cx="167794" cy="190790"/>
            <a:chOff x="9818032" y="6128939"/>
            <a:chExt cx="186434" cy="211985"/>
          </a:xfrm>
          <a:noFill/>
        </p:grpSpPr>
        <p:sp>
          <p:nvSpPr>
            <p:cNvPr id="610" name="四角形: 角を丸くする 563">
              <a:extLst>
                <a:ext uri="{FF2B5EF4-FFF2-40B4-BE49-F238E27FC236}">
                  <a16:creationId xmlns:a16="http://schemas.microsoft.com/office/drawing/2014/main" xmlns="" id="{D2155888-9275-18C7-68BE-12CE294395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11" name="直線コネクタ 610">
              <a:extLst>
                <a:ext uri="{FF2B5EF4-FFF2-40B4-BE49-F238E27FC236}">
                  <a16:creationId xmlns:a16="http://schemas.microsoft.com/office/drawing/2014/main" xmlns="" id="{49157C9C-4C81-0898-C07C-BC4BB0B45E4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2" name="グループ化 611">
            <a:extLst>
              <a:ext uri="{FF2B5EF4-FFF2-40B4-BE49-F238E27FC236}">
                <a16:creationId xmlns:a16="http://schemas.microsoft.com/office/drawing/2014/main" xmlns="" id="{EEC40D38-E983-44B1-E5AD-C2947EDD5A3C}"/>
              </a:ext>
            </a:extLst>
          </p:cNvPr>
          <p:cNvGrpSpPr/>
          <p:nvPr/>
        </p:nvGrpSpPr>
        <p:grpSpPr>
          <a:xfrm rot="10800000">
            <a:off x="4538324" y="1917394"/>
            <a:ext cx="167794" cy="190790"/>
            <a:chOff x="9818032" y="6128939"/>
            <a:chExt cx="186434" cy="211985"/>
          </a:xfrm>
          <a:noFill/>
        </p:grpSpPr>
        <p:sp>
          <p:nvSpPr>
            <p:cNvPr id="613" name="四角形: 角を丸くする 57">
              <a:extLst>
                <a:ext uri="{FF2B5EF4-FFF2-40B4-BE49-F238E27FC236}">
                  <a16:creationId xmlns:a16="http://schemas.microsoft.com/office/drawing/2014/main" xmlns="" id="{08C5F448-1A7F-6856-0340-E4EAAABC853A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14" name="直線コネクタ 613">
              <a:extLst>
                <a:ext uri="{FF2B5EF4-FFF2-40B4-BE49-F238E27FC236}">
                  <a16:creationId xmlns:a16="http://schemas.microsoft.com/office/drawing/2014/main" xmlns="" id="{899AB0CE-1FDE-01BA-E4CA-8DDC23DFA085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5" name="グループ化 614">
            <a:extLst>
              <a:ext uri="{FF2B5EF4-FFF2-40B4-BE49-F238E27FC236}">
                <a16:creationId xmlns:a16="http://schemas.microsoft.com/office/drawing/2014/main" xmlns="" id="{71378453-812A-BE0A-36BB-329FBC8DBA8E}"/>
              </a:ext>
            </a:extLst>
          </p:cNvPr>
          <p:cNvGrpSpPr/>
          <p:nvPr/>
        </p:nvGrpSpPr>
        <p:grpSpPr>
          <a:xfrm rot="10800000">
            <a:off x="4751742" y="1917394"/>
            <a:ext cx="167794" cy="190790"/>
            <a:chOff x="9818032" y="6128939"/>
            <a:chExt cx="186434" cy="211985"/>
          </a:xfrm>
          <a:noFill/>
        </p:grpSpPr>
        <p:sp>
          <p:nvSpPr>
            <p:cNvPr id="616" name="四角形: 角を丸くする 60">
              <a:extLst>
                <a:ext uri="{FF2B5EF4-FFF2-40B4-BE49-F238E27FC236}">
                  <a16:creationId xmlns:a16="http://schemas.microsoft.com/office/drawing/2014/main" xmlns="" id="{AACAD752-AD34-72CA-B3C4-60F8AFE4D3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17" name="直線コネクタ 616">
              <a:extLst>
                <a:ext uri="{FF2B5EF4-FFF2-40B4-BE49-F238E27FC236}">
                  <a16:creationId xmlns:a16="http://schemas.microsoft.com/office/drawing/2014/main" xmlns="" id="{0329BE46-36C6-302C-4143-B6BD727B3ECB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8" name="グループ化 617">
            <a:extLst>
              <a:ext uri="{FF2B5EF4-FFF2-40B4-BE49-F238E27FC236}">
                <a16:creationId xmlns:a16="http://schemas.microsoft.com/office/drawing/2014/main" xmlns="" id="{82C99257-C596-0AD9-091C-869BD38B73E2}"/>
              </a:ext>
            </a:extLst>
          </p:cNvPr>
          <p:cNvGrpSpPr/>
          <p:nvPr/>
        </p:nvGrpSpPr>
        <p:grpSpPr>
          <a:xfrm rot="10800000">
            <a:off x="6911651" y="1926080"/>
            <a:ext cx="167794" cy="190790"/>
            <a:chOff x="9818032" y="6128939"/>
            <a:chExt cx="186434" cy="211985"/>
          </a:xfrm>
          <a:noFill/>
        </p:grpSpPr>
        <p:sp>
          <p:nvSpPr>
            <p:cNvPr id="619" name="四角形: 角を丸くする 560">
              <a:extLst>
                <a:ext uri="{FF2B5EF4-FFF2-40B4-BE49-F238E27FC236}">
                  <a16:creationId xmlns:a16="http://schemas.microsoft.com/office/drawing/2014/main" xmlns="" id="{56B250D3-DD15-1D91-029E-E214C92A814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20" name="直線コネクタ 619">
              <a:extLst>
                <a:ext uri="{FF2B5EF4-FFF2-40B4-BE49-F238E27FC236}">
                  <a16:creationId xmlns:a16="http://schemas.microsoft.com/office/drawing/2014/main" xmlns="" id="{1248FE87-BF65-B696-92CE-A5FB838DF079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1" name="グループ化 620">
            <a:extLst>
              <a:ext uri="{FF2B5EF4-FFF2-40B4-BE49-F238E27FC236}">
                <a16:creationId xmlns:a16="http://schemas.microsoft.com/office/drawing/2014/main" xmlns="" id="{53736AF3-3B1F-50D9-A8DF-D3812CE8DA00}"/>
              </a:ext>
            </a:extLst>
          </p:cNvPr>
          <p:cNvGrpSpPr/>
          <p:nvPr/>
        </p:nvGrpSpPr>
        <p:grpSpPr>
          <a:xfrm rot="10800000">
            <a:off x="7121945" y="1926080"/>
            <a:ext cx="167794" cy="190790"/>
            <a:chOff x="9818032" y="6128939"/>
            <a:chExt cx="186434" cy="211985"/>
          </a:xfrm>
          <a:noFill/>
        </p:grpSpPr>
        <p:sp>
          <p:nvSpPr>
            <p:cNvPr id="622" name="四角形: 角を丸くする 563">
              <a:extLst>
                <a:ext uri="{FF2B5EF4-FFF2-40B4-BE49-F238E27FC236}">
                  <a16:creationId xmlns:a16="http://schemas.microsoft.com/office/drawing/2014/main" xmlns="" id="{D2155888-9275-18C7-68BE-12CE294395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23" name="直線コネクタ 622">
              <a:extLst>
                <a:ext uri="{FF2B5EF4-FFF2-40B4-BE49-F238E27FC236}">
                  <a16:creationId xmlns:a16="http://schemas.microsoft.com/office/drawing/2014/main" xmlns="" id="{49157C9C-4C81-0898-C07C-BC4BB0B45E4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4" name="グループ化 623">
            <a:extLst>
              <a:ext uri="{FF2B5EF4-FFF2-40B4-BE49-F238E27FC236}">
                <a16:creationId xmlns:a16="http://schemas.microsoft.com/office/drawing/2014/main" xmlns="" id="{82C99257-C596-0AD9-091C-869BD38B73E2}"/>
              </a:ext>
            </a:extLst>
          </p:cNvPr>
          <p:cNvGrpSpPr/>
          <p:nvPr/>
        </p:nvGrpSpPr>
        <p:grpSpPr>
          <a:xfrm rot="10800000">
            <a:off x="4117714" y="1915743"/>
            <a:ext cx="167794" cy="190790"/>
            <a:chOff x="9818032" y="6128939"/>
            <a:chExt cx="186434" cy="211985"/>
          </a:xfrm>
          <a:noFill/>
        </p:grpSpPr>
        <p:sp>
          <p:nvSpPr>
            <p:cNvPr id="625" name="四角形: 角を丸くする 560">
              <a:extLst>
                <a:ext uri="{FF2B5EF4-FFF2-40B4-BE49-F238E27FC236}">
                  <a16:creationId xmlns:a16="http://schemas.microsoft.com/office/drawing/2014/main" xmlns="" id="{56B250D3-DD15-1D91-029E-E214C92A814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26" name="直線コネクタ 625">
              <a:extLst>
                <a:ext uri="{FF2B5EF4-FFF2-40B4-BE49-F238E27FC236}">
                  <a16:creationId xmlns:a16="http://schemas.microsoft.com/office/drawing/2014/main" xmlns="" id="{1248FE87-BF65-B696-92CE-A5FB838DF079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7" name="グループ化 626">
            <a:extLst>
              <a:ext uri="{FF2B5EF4-FFF2-40B4-BE49-F238E27FC236}">
                <a16:creationId xmlns:a16="http://schemas.microsoft.com/office/drawing/2014/main" xmlns="" id="{53736AF3-3B1F-50D9-A8DF-D3812CE8DA00}"/>
              </a:ext>
            </a:extLst>
          </p:cNvPr>
          <p:cNvGrpSpPr/>
          <p:nvPr/>
        </p:nvGrpSpPr>
        <p:grpSpPr>
          <a:xfrm rot="10800000">
            <a:off x="4328008" y="1915743"/>
            <a:ext cx="167794" cy="190790"/>
            <a:chOff x="9818032" y="6128939"/>
            <a:chExt cx="186434" cy="211985"/>
          </a:xfrm>
          <a:noFill/>
        </p:grpSpPr>
        <p:sp>
          <p:nvSpPr>
            <p:cNvPr id="628" name="四角形: 角を丸くする 563">
              <a:extLst>
                <a:ext uri="{FF2B5EF4-FFF2-40B4-BE49-F238E27FC236}">
                  <a16:creationId xmlns:a16="http://schemas.microsoft.com/office/drawing/2014/main" xmlns="" id="{D2155888-9275-18C7-68BE-12CE294395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29" name="直線コネクタ 628">
              <a:extLst>
                <a:ext uri="{FF2B5EF4-FFF2-40B4-BE49-F238E27FC236}">
                  <a16:creationId xmlns:a16="http://schemas.microsoft.com/office/drawing/2014/main" xmlns="" id="{49157C9C-4C81-0898-C07C-BC4BB0B45E4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0" name="グループ化 629">
            <a:extLst>
              <a:ext uri="{FF2B5EF4-FFF2-40B4-BE49-F238E27FC236}">
                <a16:creationId xmlns:a16="http://schemas.microsoft.com/office/drawing/2014/main" xmlns="" id="{53736AF3-3B1F-50D9-A8DF-D3812CE8DA00}"/>
              </a:ext>
            </a:extLst>
          </p:cNvPr>
          <p:cNvGrpSpPr/>
          <p:nvPr/>
        </p:nvGrpSpPr>
        <p:grpSpPr>
          <a:xfrm rot="10800000">
            <a:off x="7316797" y="1926079"/>
            <a:ext cx="167794" cy="190790"/>
            <a:chOff x="9818032" y="6128939"/>
            <a:chExt cx="186434" cy="211985"/>
          </a:xfrm>
          <a:noFill/>
        </p:grpSpPr>
        <p:sp>
          <p:nvSpPr>
            <p:cNvPr id="631" name="四角形: 角を丸くする 563">
              <a:extLst>
                <a:ext uri="{FF2B5EF4-FFF2-40B4-BE49-F238E27FC236}">
                  <a16:creationId xmlns:a16="http://schemas.microsoft.com/office/drawing/2014/main" xmlns="" id="{D2155888-9275-18C7-68BE-12CE294395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32" name="直線コネクタ 631">
              <a:extLst>
                <a:ext uri="{FF2B5EF4-FFF2-40B4-BE49-F238E27FC236}">
                  <a16:creationId xmlns:a16="http://schemas.microsoft.com/office/drawing/2014/main" xmlns="" id="{49157C9C-4C81-0898-C07C-BC4BB0B45E4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3" name="グループ化 632">
            <a:extLst>
              <a:ext uri="{FF2B5EF4-FFF2-40B4-BE49-F238E27FC236}">
                <a16:creationId xmlns:a16="http://schemas.microsoft.com/office/drawing/2014/main" xmlns="" id="{53736AF3-3B1F-50D9-A8DF-D3812CE8DA00}"/>
              </a:ext>
            </a:extLst>
          </p:cNvPr>
          <p:cNvGrpSpPr/>
          <p:nvPr/>
        </p:nvGrpSpPr>
        <p:grpSpPr>
          <a:xfrm rot="10800000">
            <a:off x="3921559" y="1915742"/>
            <a:ext cx="167794" cy="190790"/>
            <a:chOff x="9818032" y="6128939"/>
            <a:chExt cx="186434" cy="211985"/>
          </a:xfrm>
          <a:noFill/>
        </p:grpSpPr>
        <p:sp>
          <p:nvSpPr>
            <p:cNvPr id="634" name="四角形: 角を丸くする 563">
              <a:extLst>
                <a:ext uri="{FF2B5EF4-FFF2-40B4-BE49-F238E27FC236}">
                  <a16:creationId xmlns:a16="http://schemas.microsoft.com/office/drawing/2014/main" xmlns="" id="{D2155888-9275-18C7-68BE-12CE294395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35" name="直線コネクタ 634">
              <a:extLst>
                <a:ext uri="{FF2B5EF4-FFF2-40B4-BE49-F238E27FC236}">
                  <a16:creationId xmlns:a16="http://schemas.microsoft.com/office/drawing/2014/main" xmlns="" id="{49157C9C-4C81-0898-C07C-BC4BB0B45E4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6" name="グループ化 635">
            <a:extLst>
              <a:ext uri="{FF2B5EF4-FFF2-40B4-BE49-F238E27FC236}">
                <a16:creationId xmlns:a16="http://schemas.microsoft.com/office/drawing/2014/main" xmlns="" id="{53736AF3-3B1F-50D9-A8DF-D3812CE8DA00}"/>
              </a:ext>
            </a:extLst>
          </p:cNvPr>
          <p:cNvGrpSpPr/>
          <p:nvPr/>
        </p:nvGrpSpPr>
        <p:grpSpPr>
          <a:xfrm rot="10800000">
            <a:off x="3718422" y="1920072"/>
            <a:ext cx="167794" cy="190790"/>
            <a:chOff x="9818032" y="6128939"/>
            <a:chExt cx="186434" cy="211985"/>
          </a:xfrm>
          <a:noFill/>
        </p:grpSpPr>
        <p:sp>
          <p:nvSpPr>
            <p:cNvPr id="637" name="四角形: 角を丸くする 563">
              <a:extLst>
                <a:ext uri="{FF2B5EF4-FFF2-40B4-BE49-F238E27FC236}">
                  <a16:creationId xmlns:a16="http://schemas.microsoft.com/office/drawing/2014/main" xmlns="" id="{D2155888-9275-18C7-68BE-12CE294395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38" name="直線コネクタ 637">
              <a:extLst>
                <a:ext uri="{FF2B5EF4-FFF2-40B4-BE49-F238E27FC236}">
                  <a16:creationId xmlns:a16="http://schemas.microsoft.com/office/drawing/2014/main" xmlns="" id="{49157C9C-4C81-0898-C07C-BC4BB0B45E4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9" name="グループ化 638">
            <a:extLst>
              <a:ext uri="{FF2B5EF4-FFF2-40B4-BE49-F238E27FC236}">
                <a16:creationId xmlns:a16="http://schemas.microsoft.com/office/drawing/2014/main" xmlns="" id="{53736AF3-3B1F-50D9-A8DF-D3812CE8DA00}"/>
              </a:ext>
            </a:extLst>
          </p:cNvPr>
          <p:cNvGrpSpPr/>
          <p:nvPr/>
        </p:nvGrpSpPr>
        <p:grpSpPr>
          <a:xfrm rot="10800000">
            <a:off x="7511649" y="1926078"/>
            <a:ext cx="167794" cy="190790"/>
            <a:chOff x="9818032" y="6128939"/>
            <a:chExt cx="186434" cy="211985"/>
          </a:xfrm>
          <a:noFill/>
        </p:grpSpPr>
        <p:sp>
          <p:nvSpPr>
            <p:cNvPr id="640" name="四角形: 角を丸くする 563">
              <a:extLst>
                <a:ext uri="{FF2B5EF4-FFF2-40B4-BE49-F238E27FC236}">
                  <a16:creationId xmlns:a16="http://schemas.microsoft.com/office/drawing/2014/main" xmlns="" id="{D2155888-9275-18C7-68BE-12CE294395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41" name="直線コネクタ 640">
              <a:extLst>
                <a:ext uri="{FF2B5EF4-FFF2-40B4-BE49-F238E27FC236}">
                  <a16:creationId xmlns:a16="http://schemas.microsoft.com/office/drawing/2014/main" xmlns="" id="{49157C9C-4C81-0898-C07C-BC4BB0B45E4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2" name="グループ化 641">
            <a:extLst>
              <a:ext uri="{FF2B5EF4-FFF2-40B4-BE49-F238E27FC236}">
                <a16:creationId xmlns:a16="http://schemas.microsoft.com/office/drawing/2014/main" xmlns="" id="{EEC40D38-E983-44B1-E5AD-C2947EDD5A3C}"/>
              </a:ext>
            </a:extLst>
          </p:cNvPr>
          <p:cNvGrpSpPr/>
          <p:nvPr/>
        </p:nvGrpSpPr>
        <p:grpSpPr>
          <a:xfrm rot="10800000">
            <a:off x="4953843" y="2180864"/>
            <a:ext cx="167794" cy="190790"/>
            <a:chOff x="9818032" y="6128939"/>
            <a:chExt cx="186434" cy="211985"/>
          </a:xfrm>
          <a:noFill/>
        </p:grpSpPr>
        <p:sp>
          <p:nvSpPr>
            <p:cNvPr id="643" name="四角形: 角を丸くする 57">
              <a:extLst>
                <a:ext uri="{FF2B5EF4-FFF2-40B4-BE49-F238E27FC236}">
                  <a16:creationId xmlns:a16="http://schemas.microsoft.com/office/drawing/2014/main" xmlns="" id="{08C5F448-1A7F-6856-0340-E4EAAABC853A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44" name="直線コネクタ 643">
              <a:extLst>
                <a:ext uri="{FF2B5EF4-FFF2-40B4-BE49-F238E27FC236}">
                  <a16:creationId xmlns:a16="http://schemas.microsoft.com/office/drawing/2014/main" xmlns="" id="{899AB0CE-1FDE-01BA-E4CA-8DDC23DFA085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5" name="グループ化 644">
            <a:extLst>
              <a:ext uri="{FF2B5EF4-FFF2-40B4-BE49-F238E27FC236}">
                <a16:creationId xmlns:a16="http://schemas.microsoft.com/office/drawing/2014/main" xmlns="" id="{71378453-812A-BE0A-36BB-329FBC8DBA8E}"/>
              </a:ext>
            </a:extLst>
          </p:cNvPr>
          <p:cNvGrpSpPr/>
          <p:nvPr/>
        </p:nvGrpSpPr>
        <p:grpSpPr>
          <a:xfrm rot="10800000">
            <a:off x="5167261" y="2180864"/>
            <a:ext cx="167794" cy="190790"/>
            <a:chOff x="9818032" y="6128939"/>
            <a:chExt cx="186434" cy="211985"/>
          </a:xfrm>
          <a:noFill/>
        </p:grpSpPr>
        <p:sp>
          <p:nvSpPr>
            <p:cNvPr id="646" name="四角形: 角を丸くする 60">
              <a:extLst>
                <a:ext uri="{FF2B5EF4-FFF2-40B4-BE49-F238E27FC236}">
                  <a16:creationId xmlns:a16="http://schemas.microsoft.com/office/drawing/2014/main" xmlns="" id="{AACAD752-AD34-72CA-B3C4-60F8AFE4D3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47" name="直線コネクタ 646">
              <a:extLst>
                <a:ext uri="{FF2B5EF4-FFF2-40B4-BE49-F238E27FC236}">
                  <a16:creationId xmlns:a16="http://schemas.microsoft.com/office/drawing/2014/main" xmlns="" id="{0329BE46-36C6-302C-4143-B6BD727B3ECB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8" name="グループ化 647">
            <a:extLst>
              <a:ext uri="{FF2B5EF4-FFF2-40B4-BE49-F238E27FC236}">
                <a16:creationId xmlns:a16="http://schemas.microsoft.com/office/drawing/2014/main" xmlns="" id="{69AE8C00-2C66-1444-7DC3-0D7218F562BC}"/>
              </a:ext>
            </a:extLst>
          </p:cNvPr>
          <p:cNvGrpSpPr/>
          <p:nvPr/>
        </p:nvGrpSpPr>
        <p:grpSpPr>
          <a:xfrm rot="10800000">
            <a:off x="5377555" y="2180864"/>
            <a:ext cx="167794" cy="190790"/>
            <a:chOff x="9818032" y="6128939"/>
            <a:chExt cx="186434" cy="211985"/>
          </a:xfrm>
          <a:noFill/>
        </p:grpSpPr>
        <p:sp>
          <p:nvSpPr>
            <p:cNvPr id="649" name="四角形: 角を丸くする 895">
              <a:extLst>
                <a:ext uri="{FF2B5EF4-FFF2-40B4-BE49-F238E27FC236}">
                  <a16:creationId xmlns:a16="http://schemas.microsoft.com/office/drawing/2014/main" xmlns="" id="{E0BC138A-0A01-6F43-1563-419CA4C3F13B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50" name="直線コネクタ 649">
              <a:extLst>
                <a:ext uri="{FF2B5EF4-FFF2-40B4-BE49-F238E27FC236}">
                  <a16:creationId xmlns:a16="http://schemas.microsoft.com/office/drawing/2014/main" xmlns="" id="{BC74DB7B-FD3E-1FB1-E69D-E2270159B94B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1" name="グループ化 650">
            <a:extLst>
              <a:ext uri="{FF2B5EF4-FFF2-40B4-BE49-F238E27FC236}">
                <a16:creationId xmlns:a16="http://schemas.microsoft.com/office/drawing/2014/main" xmlns="" id="{28764D54-DB45-5622-E88C-742D12446B7F}"/>
              </a:ext>
            </a:extLst>
          </p:cNvPr>
          <p:cNvGrpSpPr/>
          <p:nvPr/>
        </p:nvGrpSpPr>
        <p:grpSpPr>
          <a:xfrm rot="10800000">
            <a:off x="5857636" y="2191200"/>
            <a:ext cx="167794" cy="190790"/>
            <a:chOff x="9818032" y="6128939"/>
            <a:chExt cx="186434" cy="211985"/>
          </a:xfrm>
          <a:noFill/>
        </p:grpSpPr>
        <p:sp>
          <p:nvSpPr>
            <p:cNvPr id="652" name="四角形: 角を丸くする 937">
              <a:extLst>
                <a:ext uri="{FF2B5EF4-FFF2-40B4-BE49-F238E27FC236}">
                  <a16:creationId xmlns:a16="http://schemas.microsoft.com/office/drawing/2014/main" xmlns="" id="{6C56D8F6-0578-6449-4995-A933C525A8C7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53" name="直線コネクタ 652">
              <a:extLst>
                <a:ext uri="{FF2B5EF4-FFF2-40B4-BE49-F238E27FC236}">
                  <a16:creationId xmlns:a16="http://schemas.microsoft.com/office/drawing/2014/main" xmlns="" id="{F37EACCE-3C49-AA6B-2B84-5A77A027FC34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4" name="グループ化 653">
            <a:extLst>
              <a:ext uri="{FF2B5EF4-FFF2-40B4-BE49-F238E27FC236}">
                <a16:creationId xmlns:a16="http://schemas.microsoft.com/office/drawing/2014/main" xmlns="" id="{5A7181C0-67A5-0B26-DD0D-D5681EA68DE1}"/>
              </a:ext>
            </a:extLst>
          </p:cNvPr>
          <p:cNvGrpSpPr/>
          <p:nvPr/>
        </p:nvGrpSpPr>
        <p:grpSpPr>
          <a:xfrm rot="10800000">
            <a:off x="6067930" y="2191200"/>
            <a:ext cx="167794" cy="190790"/>
            <a:chOff x="9818032" y="6128939"/>
            <a:chExt cx="186434" cy="211985"/>
          </a:xfrm>
          <a:noFill/>
        </p:grpSpPr>
        <p:sp>
          <p:nvSpPr>
            <p:cNvPr id="655" name="四角形: 角を丸くする 940">
              <a:extLst>
                <a:ext uri="{FF2B5EF4-FFF2-40B4-BE49-F238E27FC236}">
                  <a16:creationId xmlns:a16="http://schemas.microsoft.com/office/drawing/2014/main" xmlns="" id="{A9BC635B-672C-C27A-3C87-7A37126C9815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56" name="直線コネクタ 655">
              <a:extLst>
                <a:ext uri="{FF2B5EF4-FFF2-40B4-BE49-F238E27FC236}">
                  <a16:creationId xmlns:a16="http://schemas.microsoft.com/office/drawing/2014/main" xmlns="" id="{5E38B18D-EADB-E8AA-47BF-0EC361C5AD98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7" name="グループ化 656">
            <a:extLst>
              <a:ext uri="{FF2B5EF4-FFF2-40B4-BE49-F238E27FC236}">
                <a16:creationId xmlns:a16="http://schemas.microsoft.com/office/drawing/2014/main" xmlns="" id="{665AC0ED-C260-7939-0291-C072BDBB573B}"/>
              </a:ext>
            </a:extLst>
          </p:cNvPr>
          <p:cNvGrpSpPr/>
          <p:nvPr/>
        </p:nvGrpSpPr>
        <p:grpSpPr>
          <a:xfrm rot="10800000">
            <a:off x="6275918" y="2188143"/>
            <a:ext cx="167794" cy="190790"/>
            <a:chOff x="9818032" y="6128939"/>
            <a:chExt cx="186434" cy="211985"/>
          </a:xfrm>
          <a:noFill/>
        </p:grpSpPr>
        <p:sp>
          <p:nvSpPr>
            <p:cNvPr id="658" name="四角形: 角を丸くする 557">
              <a:extLst>
                <a:ext uri="{FF2B5EF4-FFF2-40B4-BE49-F238E27FC236}">
                  <a16:creationId xmlns:a16="http://schemas.microsoft.com/office/drawing/2014/main" xmlns="" id="{29E369B4-C9FB-A664-1D23-39E1B62A74AF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59" name="直線コネクタ 658">
              <a:extLst>
                <a:ext uri="{FF2B5EF4-FFF2-40B4-BE49-F238E27FC236}">
                  <a16:creationId xmlns:a16="http://schemas.microsoft.com/office/drawing/2014/main" xmlns="" id="{5DB74CB6-38D9-91A3-FDFD-C5833A5A8807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0" name="グループ化 659">
            <a:extLst>
              <a:ext uri="{FF2B5EF4-FFF2-40B4-BE49-F238E27FC236}">
                <a16:creationId xmlns:a16="http://schemas.microsoft.com/office/drawing/2014/main" xmlns="" id="{82C99257-C596-0AD9-091C-869BD38B73E2}"/>
              </a:ext>
            </a:extLst>
          </p:cNvPr>
          <p:cNvGrpSpPr/>
          <p:nvPr/>
        </p:nvGrpSpPr>
        <p:grpSpPr>
          <a:xfrm rot="10800000">
            <a:off x="6489336" y="2188143"/>
            <a:ext cx="167794" cy="190790"/>
            <a:chOff x="9818032" y="6128939"/>
            <a:chExt cx="186434" cy="211985"/>
          </a:xfrm>
          <a:noFill/>
        </p:grpSpPr>
        <p:sp>
          <p:nvSpPr>
            <p:cNvPr id="661" name="四角形: 角を丸くする 560">
              <a:extLst>
                <a:ext uri="{FF2B5EF4-FFF2-40B4-BE49-F238E27FC236}">
                  <a16:creationId xmlns:a16="http://schemas.microsoft.com/office/drawing/2014/main" xmlns="" id="{56B250D3-DD15-1D91-029E-E214C92A814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62" name="直線コネクタ 661">
              <a:extLst>
                <a:ext uri="{FF2B5EF4-FFF2-40B4-BE49-F238E27FC236}">
                  <a16:creationId xmlns:a16="http://schemas.microsoft.com/office/drawing/2014/main" xmlns="" id="{1248FE87-BF65-B696-92CE-A5FB838DF079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3" name="グループ化 662">
            <a:extLst>
              <a:ext uri="{FF2B5EF4-FFF2-40B4-BE49-F238E27FC236}">
                <a16:creationId xmlns:a16="http://schemas.microsoft.com/office/drawing/2014/main" xmlns="" id="{53736AF3-3B1F-50D9-A8DF-D3812CE8DA00}"/>
              </a:ext>
            </a:extLst>
          </p:cNvPr>
          <p:cNvGrpSpPr/>
          <p:nvPr/>
        </p:nvGrpSpPr>
        <p:grpSpPr>
          <a:xfrm rot="10800000">
            <a:off x="6699630" y="2188143"/>
            <a:ext cx="167794" cy="190790"/>
            <a:chOff x="9818032" y="6128939"/>
            <a:chExt cx="186434" cy="211985"/>
          </a:xfrm>
          <a:noFill/>
        </p:grpSpPr>
        <p:sp>
          <p:nvSpPr>
            <p:cNvPr id="664" name="四角形: 角を丸くする 563">
              <a:extLst>
                <a:ext uri="{FF2B5EF4-FFF2-40B4-BE49-F238E27FC236}">
                  <a16:creationId xmlns:a16="http://schemas.microsoft.com/office/drawing/2014/main" xmlns="" id="{D2155888-9275-18C7-68BE-12CE294395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65" name="直線コネクタ 664">
              <a:extLst>
                <a:ext uri="{FF2B5EF4-FFF2-40B4-BE49-F238E27FC236}">
                  <a16:creationId xmlns:a16="http://schemas.microsoft.com/office/drawing/2014/main" xmlns="" id="{49157C9C-4C81-0898-C07C-BC4BB0B45E4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6" name="グループ化 665">
            <a:extLst>
              <a:ext uri="{FF2B5EF4-FFF2-40B4-BE49-F238E27FC236}">
                <a16:creationId xmlns:a16="http://schemas.microsoft.com/office/drawing/2014/main" xmlns="" id="{EEC40D38-E983-44B1-E5AD-C2947EDD5A3C}"/>
              </a:ext>
            </a:extLst>
          </p:cNvPr>
          <p:cNvGrpSpPr/>
          <p:nvPr/>
        </p:nvGrpSpPr>
        <p:grpSpPr>
          <a:xfrm rot="10800000">
            <a:off x="4531381" y="2179456"/>
            <a:ext cx="167794" cy="190790"/>
            <a:chOff x="9818032" y="6128939"/>
            <a:chExt cx="186434" cy="211985"/>
          </a:xfrm>
          <a:noFill/>
        </p:grpSpPr>
        <p:sp>
          <p:nvSpPr>
            <p:cNvPr id="667" name="四角形: 角を丸くする 57">
              <a:extLst>
                <a:ext uri="{FF2B5EF4-FFF2-40B4-BE49-F238E27FC236}">
                  <a16:creationId xmlns:a16="http://schemas.microsoft.com/office/drawing/2014/main" xmlns="" id="{08C5F448-1A7F-6856-0340-E4EAAABC853A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68" name="直線コネクタ 667">
              <a:extLst>
                <a:ext uri="{FF2B5EF4-FFF2-40B4-BE49-F238E27FC236}">
                  <a16:creationId xmlns:a16="http://schemas.microsoft.com/office/drawing/2014/main" xmlns="" id="{899AB0CE-1FDE-01BA-E4CA-8DDC23DFA085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9" name="グループ化 668">
            <a:extLst>
              <a:ext uri="{FF2B5EF4-FFF2-40B4-BE49-F238E27FC236}">
                <a16:creationId xmlns:a16="http://schemas.microsoft.com/office/drawing/2014/main" xmlns="" id="{71378453-812A-BE0A-36BB-329FBC8DBA8E}"/>
              </a:ext>
            </a:extLst>
          </p:cNvPr>
          <p:cNvGrpSpPr/>
          <p:nvPr/>
        </p:nvGrpSpPr>
        <p:grpSpPr>
          <a:xfrm rot="10800000">
            <a:off x="4744799" y="2179456"/>
            <a:ext cx="167794" cy="190790"/>
            <a:chOff x="9818032" y="6128939"/>
            <a:chExt cx="186434" cy="211985"/>
          </a:xfrm>
          <a:noFill/>
        </p:grpSpPr>
        <p:sp>
          <p:nvSpPr>
            <p:cNvPr id="670" name="四角形: 角を丸くする 60">
              <a:extLst>
                <a:ext uri="{FF2B5EF4-FFF2-40B4-BE49-F238E27FC236}">
                  <a16:creationId xmlns:a16="http://schemas.microsoft.com/office/drawing/2014/main" xmlns="" id="{AACAD752-AD34-72CA-B3C4-60F8AFE4D3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71" name="直線コネクタ 670">
              <a:extLst>
                <a:ext uri="{FF2B5EF4-FFF2-40B4-BE49-F238E27FC236}">
                  <a16:creationId xmlns:a16="http://schemas.microsoft.com/office/drawing/2014/main" xmlns="" id="{0329BE46-36C6-302C-4143-B6BD727B3ECB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2" name="グループ化 671">
            <a:extLst>
              <a:ext uri="{FF2B5EF4-FFF2-40B4-BE49-F238E27FC236}">
                <a16:creationId xmlns:a16="http://schemas.microsoft.com/office/drawing/2014/main" xmlns="" id="{82C99257-C596-0AD9-091C-869BD38B73E2}"/>
              </a:ext>
            </a:extLst>
          </p:cNvPr>
          <p:cNvGrpSpPr/>
          <p:nvPr/>
        </p:nvGrpSpPr>
        <p:grpSpPr>
          <a:xfrm rot="10800000">
            <a:off x="6904708" y="2188142"/>
            <a:ext cx="167794" cy="190790"/>
            <a:chOff x="9818032" y="6128939"/>
            <a:chExt cx="186434" cy="211985"/>
          </a:xfrm>
          <a:noFill/>
        </p:grpSpPr>
        <p:sp>
          <p:nvSpPr>
            <p:cNvPr id="673" name="四角形: 角を丸くする 560">
              <a:extLst>
                <a:ext uri="{FF2B5EF4-FFF2-40B4-BE49-F238E27FC236}">
                  <a16:creationId xmlns:a16="http://schemas.microsoft.com/office/drawing/2014/main" xmlns="" id="{56B250D3-DD15-1D91-029E-E214C92A814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74" name="直線コネクタ 673">
              <a:extLst>
                <a:ext uri="{FF2B5EF4-FFF2-40B4-BE49-F238E27FC236}">
                  <a16:creationId xmlns:a16="http://schemas.microsoft.com/office/drawing/2014/main" xmlns="" id="{1248FE87-BF65-B696-92CE-A5FB838DF079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5" name="グループ化 674">
            <a:extLst>
              <a:ext uri="{FF2B5EF4-FFF2-40B4-BE49-F238E27FC236}">
                <a16:creationId xmlns:a16="http://schemas.microsoft.com/office/drawing/2014/main" xmlns="" id="{53736AF3-3B1F-50D9-A8DF-D3812CE8DA00}"/>
              </a:ext>
            </a:extLst>
          </p:cNvPr>
          <p:cNvGrpSpPr/>
          <p:nvPr/>
        </p:nvGrpSpPr>
        <p:grpSpPr>
          <a:xfrm rot="10800000">
            <a:off x="7115002" y="2188142"/>
            <a:ext cx="167794" cy="190790"/>
            <a:chOff x="9818032" y="6128939"/>
            <a:chExt cx="186434" cy="211985"/>
          </a:xfrm>
          <a:noFill/>
        </p:grpSpPr>
        <p:sp>
          <p:nvSpPr>
            <p:cNvPr id="676" name="四角形: 角を丸くする 563">
              <a:extLst>
                <a:ext uri="{FF2B5EF4-FFF2-40B4-BE49-F238E27FC236}">
                  <a16:creationId xmlns:a16="http://schemas.microsoft.com/office/drawing/2014/main" xmlns="" id="{D2155888-9275-18C7-68BE-12CE294395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77" name="直線コネクタ 676">
              <a:extLst>
                <a:ext uri="{FF2B5EF4-FFF2-40B4-BE49-F238E27FC236}">
                  <a16:creationId xmlns:a16="http://schemas.microsoft.com/office/drawing/2014/main" xmlns="" id="{49157C9C-4C81-0898-C07C-BC4BB0B45E4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8" name="グループ化 677">
            <a:extLst>
              <a:ext uri="{FF2B5EF4-FFF2-40B4-BE49-F238E27FC236}">
                <a16:creationId xmlns:a16="http://schemas.microsoft.com/office/drawing/2014/main" xmlns="" id="{82C99257-C596-0AD9-091C-869BD38B73E2}"/>
              </a:ext>
            </a:extLst>
          </p:cNvPr>
          <p:cNvGrpSpPr/>
          <p:nvPr/>
        </p:nvGrpSpPr>
        <p:grpSpPr>
          <a:xfrm rot="10800000">
            <a:off x="4110771" y="2177805"/>
            <a:ext cx="167794" cy="190790"/>
            <a:chOff x="9818032" y="6128939"/>
            <a:chExt cx="186434" cy="211985"/>
          </a:xfrm>
          <a:noFill/>
        </p:grpSpPr>
        <p:sp>
          <p:nvSpPr>
            <p:cNvPr id="679" name="四角形: 角を丸くする 560">
              <a:extLst>
                <a:ext uri="{FF2B5EF4-FFF2-40B4-BE49-F238E27FC236}">
                  <a16:creationId xmlns:a16="http://schemas.microsoft.com/office/drawing/2014/main" xmlns="" id="{56B250D3-DD15-1D91-029E-E214C92A814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80" name="直線コネクタ 679">
              <a:extLst>
                <a:ext uri="{FF2B5EF4-FFF2-40B4-BE49-F238E27FC236}">
                  <a16:creationId xmlns:a16="http://schemas.microsoft.com/office/drawing/2014/main" xmlns="" id="{1248FE87-BF65-B696-92CE-A5FB838DF079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1" name="グループ化 680">
            <a:extLst>
              <a:ext uri="{FF2B5EF4-FFF2-40B4-BE49-F238E27FC236}">
                <a16:creationId xmlns:a16="http://schemas.microsoft.com/office/drawing/2014/main" xmlns="" id="{53736AF3-3B1F-50D9-A8DF-D3812CE8DA00}"/>
              </a:ext>
            </a:extLst>
          </p:cNvPr>
          <p:cNvGrpSpPr/>
          <p:nvPr/>
        </p:nvGrpSpPr>
        <p:grpSpPr>
          <a:xfrm rot="10800000">
            <a:off x="4321065" y="2177805"/>
            <a:ext cx="167794" cy="190790"/>
            <a:chOff x="9818032" y="6128939"/>
            <a:chExt cx="186434" cy="211985"/>
          </a:xfrm>
          <a:noFill/>
        </p:grpSpPr>
        <p:sp>
          <p:nvSpPr>
            <p:cNvPr id="682" name="四角形: 角を丸くする 563">
              <a:extLst>
                <a:ext uri="{FF2B5EF4-FFF2-40B4-BE49-F238E27FC236}">
                  <a16:creationId xmlns:a16="http://schemas.microsoft.com/office/drawing/2014/main" xmlns="" id="{D2155888-9275-18C7-68BE-12CE294395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83" name="直線コネクタ 682">
              <a:extLst>
                <a:ext uri="{FF2B5EF4-FFF2-40B4-BE49-F238E27FC236}">
                  <a16:creationId xmlns:a16="http://schemas.microsoft.com/office/drawing/2014/main" xmlns="" id="{49157C9C-4C81-0898-C07C-BC4BB0B45E4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4" name="グループ化 683">
            <a:extLst>
              <a:ext uri="{FF2B5EF4-FFF2-40B4-BE49-F238E27FC236}">
                <a16:creationId xmlns:a16="http://schemas.microsoft.com/office/drawing/2014/main" xmlns="" id="{53736AF3-3B1F-50D9-A8DF-D3812CE8DA00}"/>
              </a:ext>
            </a:extLst>
          </p:cNvPr>
          <p:cNvGrpSpPr/>
          <p:nvPr/>
        </p:nvGrpSpPr>
        <p:grpSpPr>
          <a:xfrm rot="10800000">
            <a:off x="7309854" y="2188141"/>
            <a:ext cx="167794" cy="190790"/>
            <a:chOff x="9818032" y="6128939"/>
            <a:chExt cx="186434" cy="211985"/>
          </a:xfrm>
          <a:noFill/>
        </p:grpSpPr>
        <p:sp>
          <p:nvSpPr>
            <p:cNvPr id="685" name="四角形: 角を丸くする 563">
              <a:extLst>
                <a:ext uri="{FF2B5EF4-FFF2-40B4-BE49-F238E27FC236}">
                  <a16:creationId xmlns:a16="http://schemas.microsoft.com/office/drawing/2014/main" xmlns="" id="{D2155888-9275-18C7-68BE-12CE294395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86" name="直線コネクタ 685">
              <a:extLst>
                <a:ext uri="{FF2B5EF4-FFF2-40B4-BE49-F238E27FC236}">
                  <a16:creationId xmlns:a16="http://schemas.microsoft.com/office/drawing/2014/main" xmlns="" id="{49157C9C-4C81-0898-C07C-BC4BB0B45E4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7" name="グループ化 686">
            <a:extLst>
              <a:ext uri="{FF2B5EF4-FFF2-40B4-BE49-F238E27FC236}">
                <a16:creationId xmlns:a16="http://schemas.microsoft.com/office/drawing/2014/main" xmlns="" id="{53736AF3-3B1F-50D9-A8DF-D3812CE8DA00}"/>
              </a:ext>
            </a:extLst>
          </p:cNvPr>
          <p:cNvGrpSpPr/>
          <p:nvPr/>
        </p:nvGrpSpPr>
        <p:grpSpPr>
          <a:xfrm rot="10800000">
            <a:off x="3914616" y="2177804"/>
            <a:ext cx="167794" cy="190790"/>
            <a:chOff x="9818032" y="6128939"/>
            <a:chExt cx="186434" cy="211985"/>
          </a:xfrm>
          <a:noFill/>
        </p:grpSpPr>
        <p:sp>
          <p:nvSpPr>
            <p:cNvPr id="688" name="四角形: 角を丸くする 563">
              <a:extLst>
                <a:ext uri="{FF2B5EF4-FFF2-40B4-BE49-F238E27FC236}">
                  <a16:creationId xmlns:a16="http://schemas.microsoft.com/office/drawing/2014/main" xmlns="" id="{D2155888-9275-18C7-68BE-12CE294395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89" name="直線コネクタ 688">
              <a:extLst>
                <a:ext uri="{FF2B5EF4-FFF2-40B4-BE49-F238E27FC236}">
                  <a16:creationId xmlns:a16="http://schemas.microsoft.com/office/drawing/2014/main" xmlns="" id="{49157C9C-4C81-0898-C07C-BC4BB0B45E4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0" name="グループ化 689">
            <a:extLst>
              <a:ext uri="{FF2B5EF4-FFF2-40B4-BE49-F238E27FC236}">
                <a16:creationId xmlns:a16="http://schemas.microsoft.com/office/drawing/2014/main" xmlns="" id="{53736AF3-3B1F-50D9-A8DF-D3812CE8DA00}"/>
              </a:ext>
            </a:extLst>
          </p:cNvPr>
          <p:cNvGrpSpPr/>
          <p:nvPr/>
        </p:nvGrpSpPr>
        <p:grpSpPr>
          <a:xfrm rot="10800000">
            <a:off x="3711479" y="2182134"/>
            <a:ext cx="167794" cy="190790"/>
            <a:chOff x="9818032" y="6128939"/>
            <a:chExt cx="186434" cy="211985"/>
          </a:xfrm>
          <a:noFill/>
        </p:grpSpPr>
        <p:sp>
          <p:nvSpPr>
            <p:cNvPr id="691" name="四角形: 角を丸くする 563">
              <a:extLst>
                <a:ext uri="{FF2B5EF4-FFF2-40B4-BE49-F238E27FC236}">
                  <a16:creationId xmlns:a16="http://schemas.microsoft.com/office/drawing/2014/main" xmlns="" id="{D2155888-9275-18C7-68BE-12CE294395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92" name="直線コネクタ 691">
              <a:extLst>
                <a:ext uri="{FF2B5EF4-FFF2-40B4-BE49-F238E27FC236}">
                  <a16:creationId xmlns:a16="http://schemas.microsoft.com/office/drawing/2014/main" xmlns="" id="{49157C9C-4C81-0898-C07C-BC4BB0B45E4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3" name="グループ化 692">
            <a:extLst>
              <a:ext uri="{FF2B5EF4-FFF2-40B4-BE49-F238E27FC236}">
                <a16:creationId xmlns:a16="http://schemas.microsoft.com/office/drawing/2014/main" xmlns="" id="{53736AF3-3B1F-50D9-A8DF-D3812CE8DA00}"/>
              </a:ext>
            </a:extLst>
          </p:cNvPr>
          <p:cNvGrpSpPr/>
          <p:nvPr/>
        </p:nvGrpSpPr>
        <p:grpSpPr>
          <a:xfrm rot="10800000">
            <a:off x="7504706" y="2188140"/>
            <a:ext cx="167794" cy="190790"/>
            <a:chOff x="9818032" y="6128939"/>
            <a:chExt cx="186434" cy="211985"/>
          </a:xfrm>
          <a:noFill/>
        </p:grpSpPr>
        <p:sp>
          <p:nvSpPr>
            <p:cNvPr id="694" name="四角形: 角を丸くする 563">
              <a:extLst>
                <a:ext uri="{FF2B5EF4-FFF2-40B4-BE49-F238E27FC236}">
                  <a16:creationId xmlns:a16="http://schemas.microsoft.com/office/drawing/2014/main" xmlns="" id="{D2155888-9275-18C7-68BE-12CE294395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95" name="直線コネクタ 694">
              <a:extLst>
                <a:ext uri="{FF2B5EF4-FFF2-40B4-BE49-F238E27FC236}">
                  <a16:creationId xmlns:a16="http://schemas.microsoft.com/office/drawing/2014/main" xmlns="" id="{49157C9C-4C81-0898-C07C-BC4BB0B45E4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6" name="グループ化 695">
            <a:extLst>
              <a:ext uri="{FF2B5EF4-FFF2-40B4-BE49-F238E27FC236}">
                <a16:creationId xmlns:a16="http://schemas.microsoft.com/office/drawing/2014/main" xmlns="" id="{EEC40D38-E983-44B1-E5AD-C2947EDD5A3C}"/>
              </a:ext>
            </a:extLst>
          </p:cNvPr>
          <p:cNvGrpSpPr/>
          <p:nvPr/>
        </p:nvGrpSpPr>
        <p:grpSpPr>
          <a:xfrm rot="10800000">
            <a:off x="4960786" y="2444915"/>
            <a:ext cx="167794" cy="190790"/>
            <a:chOff x="9818032" y="6128939"/>
            <a:chExt cx="186434" cy="211985"/>
          </a:xfrm>
          <a:noFill/>
        </p:grpSpPr>
        <p:sp>
          <p:nvSpPr>
            <p:cNvPr id="697" name="四角形: 角を丸くする 57">
              <a:extLst>
                <a:ext uri="{FF2B5EF4-FFF2-40B4-BE49-F238E27FC236}">
                  <a16:creationId xmlns:a16="http://schemas.microsoft.com/office/drawing/2014/main" xmlns="" id="{08C5F448-1A7F-6856-0340-E4EAAABC853A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98" name="直線コネクタ 697">
              <a:extLst>
                <a:ext uri="{FF2B5EF4-FFF2-40B4-BE49-F238E27FC236}">
                  <a16:creationId xmlns:a16="http://schemas.microsoft.com/office/drawing/2014/main" xmlns="" id="{899AB0CE-1FDE-01BA-E4CA-8DDC23DFA085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9" name="グループ化 698">
            <a:extLst>
              <a:ext uri="{FF2B5EF4-FFF2-40B4-BE49-F238E27FC236}">
                <a16:creationId xmlns:a16="http://schemas.microsoft.com/office/drawing/2014/main" xmlns="" id="{71378453-812A-BE0A-36BB-329FBC8DBA8E}"/>
              </a:ext>
            </a:extLst>
          </p:cNvPr>
          <p:cNvGrpSpPr/>
          <p:nvPr/>
        </p:nvGrpSpPr>
        <p:grpSpPr>
          <a:xfrm rot="10800000">
            <a:off x="5174204" y="2444915"/>
            <a:ext cx="167794" cy="190790"/>
            <a:chOff x="9818032" y="6128939"/>
            <a:chExt cx="186434" cy="211985"/>
          </a:xfrm>
          <a:noFill/>
        </p:grpSpPr>
        <p:sp>
          <p:nvSpPr>
            <p:cNvPr id="700" name="四角形: 角を丸くする 60">
              <a:extLst>
                <a:ext uri="{FF2B5EF4-FFF2-40B4-BE49-F238E27FC236}">
                  <a16:creationId xmlns:a16="http://schemas.microsoft.com/office/drawing/2014/main" xmlns="" id="{AACAD752-AD34-72CA-B3C4-60F8AFE4D3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01" name="直線コネクタ 700">
              <a:extLst>
                <a:ext uri="{FF2B5EF4-FFF2-40B4-BE49-F238E27FC236}">
                  <a16:creationId xmlns:a16="http://schemas.microsoft.com/office/drawing/2014/main" xmlns="" id="{0329BE46-36C6-302C-4143-B6BD727B3ECB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2" name="グループ化 701">
            <a:extLst>
              <a:ext uri="{FF2B5EF4-FFF2-40B4-BE49-F238E27FC236}">
                <a16:creationId xmlns:a16="http://schemas.microsoft.com/office/drawing/2014/main" xmlns="" id="{69AE8C00-2C66-1444-7DC3-0D7218F562BC}"/>
              </a:ext>
            </a:extLst>
          </p:cNvPr>
          <p:cNvGrpSpPr/>
          <p:nvPr/>
        </p:nvGrpSpPr>
        <p:grpSpPr>
          <a:xfrm rot="10800000">
            <a:off x="5384498" y="2444915"/>
            <a:ext cx="167794" cy="190790"/>
            <a:chOff x="9818032" y="6128939"/>
            <a:chExt cx="186434" cy="211985"/>
          </a:xfrm>
          <a:noFill/>
        </p:grpSpPr>
        <p:sp>
          <p:nvSpPr>
            <p:cNvPr id="703" name="四角形: 角を丸くする 895">
              <a:extLst>
                <a:ext uri="{FF2B5EF4-FFF2-40B4-BE49-F238E27FC236}">
                  <a16:creationId xmlns:a16="http://schemas.microsoft.com/office/drawing/2014/main" xmlns="" id="{E0BC138A-0A01-6F43-1563-419CA4C3F13B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04" name="直線コネクタ 703">
              <a:extLst>
                <a:ext uri="{FF2B5EF4-FFF2-40B4-BE49-F238E27FC236}">
                  <a16:creationId xmlns:a16="http://schemas.microsoft.com/office/drawing/2014/main" xmlns="" id="{BC74DB7B-FD3E-1FB1-E69D-E2270159B94B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5" name="グループ化 704">
            <a:extLst>
              <a:ext uri="{FF2B5EF4-FFF2-40B4-BE49-F238E27FC236}">
                <a16:creationId xmlns:a16="http://schemas.microsoft.com/office/drawing/2014/main" xmlns="" id="{28764D54-DB45-5622-E88C-742D12446B7F}"/>
              </a:ext>
            </a:extLst>
          </p:cNvPr>
          <p:cNvGrpSpPr/>
          <p:nvPr/>
        </p:nvGrpSpPr>
        <p:grpSpPr>
          <a:xfrm rot="10800000">
            <a:off x="5864579" y="2455251"/>
            <a:ext cx="167794" cy="190790"/>
            <a:chOff x="9818032" y="6128939"/>
            <a:chExt cx="186434" cy="211985"/>
          </a:xfrm>
          <a:noFill/>
        </p:grpSpPr>
        <p:sp>
          <p:nvSpPr>
            <p:cNvPr id="706" name="四角形: 角を丸くする 937">
              <a:extLst>
                <a:ext uri="{FF2B5EF4-FFF2-40B4-BE49-F238E27FC236}">
                  <a16:creationId xmlns:a16="http://schemas.microsoft.com/office/drawing/2014/main" xmlns="" id="{6C56D8F6-0578-6449-4995-A933C525A8C7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07" name="直線コネクタ 706">
              <a:extLst>
                <a:ext uri="{FF2B5EF4-FFF2-40B4-BE49-F238E27FC236}">
                  <a16:creationId xmlns:a16="http://schemas.microsoft.com/office/drawing/2014/main" xmlns="" id="{F37EACCE-3C49-AA6B-2B84-5A77A027FC34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8" name="グループ化 707">
            <a:extLst>
              <a:ext uri="{FF2B5EF4-FFF2-40B4-BE49-F238E27FC236}">
                <a16:creationId xmlns:a16="http://schemas.microsoft.com/office/drawing/2014/main" xmlns="" id="{5A7181C0-67A5-0B26-DD0D-D5681EA68DE1}"/>
              </a:ext>
            </a:extLst>
          </p:cNvPr>
          <p:cNvGrpSpPr/>
          <p:nvPr/>
        </p:nvGrpSpPr>
        <p:grpSpPr>
          <a:xfrm rot="10800000">
            <a:off x="6074873" y="2455251"/>
            <a:ext cx="167794" cy="190790"/>
            <a:chOff x="9818032" y="6128939"/>
            <a:chExt cx="186434" cy="211985"/>
          </a:xfrm>
          <a:noFill/>
        </p:grpSpPr>
        <p:sp>
          <p:nvSpPr>
            <p:cNvPr id="709" name="四角形: 角を丸くする 940">
              <a:extLst>
                <a:ext uri="{FF2B5EF4-FFF2-40B4-BE49-F238E27FC236}">
                  <a16:creationId xmlns:a16="http://schemas.microsoft.com/office/drawing/2014/main" xmlns="" id="{A9BC635B-672C-C27A-3C87-7A37126C9815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10" name="直線コネクタ 709">
              <a:extLst>
                <a:ext uri="{FF2B5EF4-FFF2-40B4-BE49-F238E27FC236}">
                  <a16:creationId xmlns:a16="http://schemas.microsoft.com/office/drawing/2014/main" xmlns="" id="{5E38B18D-EADB-E8AA-47BF-0EC361C5AD98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1" name="グループ化 710">
            <a:extLst>
              <a:ext uri="{FF2B5EF4-FFF2-40B4-BE49-F238E27FC236}">
                <a16:creationId xmlns:a16="http://schemas.microsoft.com/office/drawing/2014/main" xmlns="" id="{665AC0ED-C260-7939-0291-C072BDBB573B}"/>
              </a:ext>
            </a:extLst>
          </p:cNvPr>
          <p:cNvGrpSpPr/>
          <p:nvPr/>
        </p:nvGrpSpPr>
        <p:grpSpPr>
          <a:xfrm rot="10800000">
            <a:off x="6282861" y="2452194"/>
            <a:ext cx="167794" cy="190790"/>
            <a:chOff x="9818032" y="6128939"/>
            <a:chExt cx="186434" cy="211985"/>
          </a:xfrm>
          <a:noFill/>
        </p:grpSpPr>
        <p:sp>
          <p:nvSpPr>
            <p:cNvPr id="712" name="四角形: 角を丸くする 557">
              <a:extLst>
                <a:ext uri="{FF2B5EF4-FFF2-40B4-BE49-F238E27FC236}">
                  <a16:creationId xmlns:a16="http://schemas.microsoft.com/office/drawing/2014/main" xmlns="" id="{29E369B4-C9FB-A664-1D23-39E1B62A74AF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13" name="直線コネクタ 712">
              <a:extLst>
                <a:ext uri="{FF2B5EF4-FFF2-40B4-BE49-F238E27FC236}">
                  <a16:creationId xmlns:a16="http://schemas.microsoft.com/office/drawing/2014/main" xmlns="" id="{5DB74CB6-38D9-91A3-FDFD-C5833A5A8807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4" name="グループ化 713">
            <a:extLst>
              <a:ext uri="{FF2B5EF4-FFF2-40B4-BE49-F238E27FC236}">
                <a16:creationId xmlns:a16="http://schemas.microsoft.com/office/drawing/2014/main" xmlns="" id="{82C99257-C596-0AD9-091C-869BD38B73E2}"/>
              </a:ext>
            </a:extLst>
          </p:cNvPr>
          <p:cNvGrpSpPr/>
          <p:nvPr/>
        </p:nvGrpSpPr>
        <p:grpSpPr>
          <a:xfrm rot="10800000">
            <a:off x="6496279" y="2452194"/>
            <a:ext cx="167794" cy="190790"/>
            <a:chOff x="9818032" y="6128939"/>
            <a:chExt cx="186434" cy="211985"/>
          </a:xfrm>
          <a:noFill/>
        </p:grpSpPr>
        <p:sp>
          <p:nvSpPr>
            <p:cNvPr id="715" name="四角形: 角を丸くする 560">
              <a:extLst>
                <a:ext uri="{FF2B5EF4-FFF2-40B4-BE49-F238E27FC236}">
                  <a16:creationId xmlns:a16="http://schemas.microsoft.com/office/drawing/2014/main" xmlns="" id="{56B250D3-DD15-1D91-029E-E214C92A814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16" name="直線コネクタ 715">
              <a:extLst>
                <a:ext uri="{FF2B5EF4-FFF2-40B4-BE49-F238E27FC236}">
                  <a16:creationId xmlns:a16="http://schemas.microsoft.com/office/drawing/2014/main" xmlns="" id="{1248FE87-BF65-B696-92CE-A5FB838DF079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7" name="グループ化 716">
            <a:extLst>
              <a:ext uri="{FF2B5EF4-FFF2-40B4-BE49-F238E27FC236}">
                <a16:creationId xmlns:a16="http://schemas.microsoft.com/office/drawing/2014/main" xmlns="" id="{53736AF3-3B1F-50D9-A8DF-D3812CE8DA00}"/>
              </a:ext>
            </a:extLst>
          </p:cNvPr>
          <p:cNvGrpSpPr/>
          <p:nvPr/>
        </p:nvGrpSpPr>
        <p:grpSpPr>
          <a:xfrm rot="10800000">
            <a:off x="6706573" y="2452194"/>
            <a:ext cx="167794" cy="190790"/>
            <a:chOff x="9818032" y="6128939"/>
            <a:chExt cx="186434" cy="211985"/>
          </a:xfrm>
          <a:noFill/>
        </p:grpSpPr>
        <p:sp>
          <p:nvSpPr>
            <p:cNvPr id="718" name="四角形: 角を丸くする 563">
              <a:extLst>
                <a:ext uri="{FF2B5EF4-FFF2-40B4-BE49-F238E27FC236}">
                  <a16:creationId xmlns:a16="http://schemas.microsoft.com/office/drawing/2014/main" xmlns="" id="{D2155888-9275-18C7-68BE-12CE294395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19" name="直線コネクタ 718">
              <a:extLst>
                <a:ext uri="{FF2B5EF4-FFF2-40B4-BE49-F238E27FC236}">
                  <a16:creationId xmlns:a16="http://schemas.microsoft.com/office/drawing/2014/main" xmlns="" id="{49157C9C-4C81-0898-C07C-BC4BB0B45E4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0" name="グループ化 719">
            <a:extLst>
              <a:ext uri="{FF2B5EF4-FFF2-40B4-BE49-F238E27FC236}">
                <a16:creationId xmlns:a16="http://schemas.microsoft.com/office/drawing/2014/main" xmlns="" id="{EEC40D38-E983-44B1-E5AD-C2947EDD5A3C}"/>
              </a:ext>
            </a:extLst>
          </p:cNvPr>
          <p:cNvGrpSpPr/>
          <p:nvPr/>
        </p:nvGrpSpPr>
        <p:grpSpPr>
          <a:xfrm rot="10800000">
            <a:off x="4538324" y="2443507"/>
            <a:ext cx="167794" cy="190790"/>
            <a:chOff x="9818032" y="6128939"/>
            <a:chExt cx="186434" cy="211985"/>
          </a:xfrm>
          <a:noFill/>
        </p:grpSpPr>
        <p:sp>
          <p:nvSpPr>
            <p:cNvPr id="721" name="四角形: 角を丸くする 57">
              <a:extLst>
                <a:ext uri="{FF2B5EF4-FFF2-40B4-BE49-F238E27FC236}">
                  <a16:creationId xmlns:a16="http://schemas.microsoft.com/office/drawing/2014/main" xmlns="" id="{08C5F448-1A7F-6856-0340-E4EAAABC853A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22" name="直線コネクタ 721">
              <a:extLst>
                <a:ext uri="{FF2B5EF4-FFF2-40B4-BE49-F238E27FC236}">
                  <a16:creationId xmlns:a16="http://schemas.microsoft.com/office/drawing/2014/main" xmlns="" id="{899AB0CE-1FDE-01BA-E4CA-8DDC23DFA085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3" name="グループ化 722">
            <a:extLst>
              <a:ext uri="{FF2B5EF4-FFF2-40B4-BE49-F238E27FC236}">
                <a16:creationId xmlns:a16="http://schemas.microsoft.com/office/drawing/2014/main" xmlns="" id="{71378453-812A-BE0A-36BB-329FBC8DBA8E}"/>
              </a:ext>
            </a:extLst>
          </p:cNvPr>
          <p:cNvGrpSpPr/>
          <p:nvPr/>
        </p:nvGrpSpPr>
        <p:grpSpPr>
          <a:xfrm rot="10800000">
            <a:off x="4751742" y="2443507"/>
            <a:ext cx="167794" cy="190790"/>
            <a:chOff x="9818032" y="6128939"/>
            <a:chExt cx="186434" cy="211985"/>
          </a:xfrm>
          <a:noFill/>
        </p:grpSpPr>
        <p:sp>
          <p:nvSpPr>
            <p:cNvPr id="724" name="四角形: 角を丸くする 60">
              <a:extLst>
                <a:ext uri="{FF2B5EF4-FFF2-40B4-BE49-F238E27FC236}">
                  <a16:creationId xmlns:a16="http://schemas.microsoft.com/office/drawing/2014/main" xmlns="" id="{AACAD752-AD34-72CA-B3C4-60F8AFE4D3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25" name="直線コネクタ 724">
              <a:extLst>
                <a:ext uri="{FF2B5EF4-FFF2-40B4-BE49-F238E27FC236}">
                  <a16:creationId xmlns:a16="http://schemas.microsoft.com/office/drawing/2014/main" xmlns="" id="{0329BE46-36C6-302C-4143-B6BD727B3ECB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6" name="グループ化 725">
            <a:extLst>
              <a:ext uri="{FF2B5EF4-FFF2-40B4-BE49-F238E27FC236}">
                <a16:creationId xmlns:a16="http://schemas.microsoft.com/office/drawing/2014/main" xmlns="" id="{82C99257-C596-0AD9-091C-869BD38B73E2}"/>
              </a:ext>
            </a:extLst>
          </p:cNvPr>
          <p:cNvGrpSpPr/>
          <p:nvPr/>
        </p:nvGrpSpPr>
        <p:grpSpPr>
          <a:xfrm rot="10800000">
            <a:off x="6911651" y="2452193"/>
            <a:ext cx="167794" cy="190790"/>
            <a:chOff x="9818032" y="6128939"/>
            <a:chExt cx="186434" cy="211985"/>
          </a:xfrm>
          <a:noFill/>
        </p:grpSpPr>
        <p:sp>
          <p:nvSpPr>
            <p:cNvPr id="727" name="四角形: 角を丸くする 560">
              <a:extLst>
                <a:ext uri="{FF2B5EF4-FFF2-40B4-BE49-F238E27FC236}">
                  <a16:creationId xmlns:a16="http://schemas.microsoft.com/office/drawing/2014/main" xmlns="" id="{56B250D3-DD15-1D91-029E-E214C92A814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28" name="直線コネクタ 727">
              <a:extLst>
                <a:ext uri="{FF2B5EF4-FFF2-40B4-BE49-F238E27FC236}">
                  <a16:creationId xmlns:a16="http://schemas.microsoft.com/office/drawing/2014/main" xmlns="" id="{1248FE87-BF65-B696-92CE-A5FB838DF079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9" name="グループ化 728">
            <a:extLst>
              <a:ext uri="{FF2B5EF4-FFF2-40B4-BE49-F238E27FC236}">
                <a16:creationId xmlns:a16="http://schemas.microsoft.com/office/drawing/2014/main" xmlns="" id="{53736AF3-3B1F-50D9-A8DF-D3812CE8DA00}"/>
              </a:ext>
            </a:extLst>
          </p:cNvPr>
          <p:cNvGrpSpPr/>
          <p:nvPr/>
        </p:nvGrpSpPr>
        <p:grpSpPr>
          <a:xfrm rot="10800000">
            <a:off x="7121945" y="2452193"/>
            <a:ext cx="167794" cy="190790"/>
            <a:chOff x="9818032" y="6128939"/>
            <a:chExt cx="186434" cy="211985"/>
          </a:xfrm>
          <a:noFill/>
        </p:grpSpPr>
        <p:sp>
          <p:nvSpPr>
            <p:cNvPr id="730" name="四角形: 角を丸くする 563">
              <a:extLst>
                <a:ext uri="{FF2B5EF4-FFF2-40B4-BE49-F238E27FC236}">
                  <a16:creationId xmlns:a16="http://schemas.microsoft.com/office/drawing/2014/main" xmlns="" id="{D2155888-9275-18C7-68BE-12CE294395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31" name="直線コネクタ 730">
              <a:extLst>
                <a:ext uri="{FF2B5EF4-FFF2-40B4-BE49-F238E27FC236}">
                  <a16:creationId xmlns:a16="http://schemas.microsoft.com/office/drawing/2014/main" xmlns="" id="{49157C9C-4C81-0898-C07C-BC4BB0B45E4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2" name="グループ化 731">
            <a:extLst>
              <a:ext uri="{FF2B5EF4-FFF2-40B4-BE49-F238E27FC236}">
                <a16:creationId xmlns:a16="http://schemas.microsoft.com/office/drawing/2014/main" xmlns="" id="{82C99257-C596-0AD9-091C-869BD38B73E2}"/>
              </a:ext>
            </a:extLst>
          </p:cNvPr>
          <p:cNvGrpSpPr/>
          <p:nvPr/>
        </p:nvGrpSpPr>
        <p:grpSpPr>
          <a:xfrm rot="10800000">
            <a:off x="4117714" y="2441856"/>
            <a:ext cx="167794" cy="190790"/>
            <a:chOff x="9818032" y="6128939"/>
            <a:chExt cx="186434" cy="211985"/>
          </a:xfrm>
          <a:noFill/>
        </p:grpSpPr>
        <p:sp>
          <p:nvSpPr>
            <p:cNvPr id="733" name="四角形: 角を丸くする 560">
              <a:extLst>
                <a:ext uri="{FF2B5EF4-FFF2-40B4-BE49-F238E27FC236}">
                  <a16:creationId xmlns:a16="http://schemas.microsoft.com/office/drawing/2014/main" xmlns="" id="{56B250D3-DD15-1D91-029E-E214C92A814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34" name="直線コネクタ 733">
              <a:extLst>
                <a:ext uri="{FF2B5EF4-FFF2-40B4-BE49-F238E27FC236}">
                  <a16:creationId xmlns:a16="http://schemas.microsoft.com/office/drawing/2014/main" xmlns="" id="{1248FE87-BF65-B696-92CE-A5FB838DF079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5" name="グループ化 734">
            <a:extLst>
              <a:ext uri="{FF2B5EF4-FFF2-40B4-BE49-F238E27FC236}">
                <a16:creationId xmlns:a16="http://schemas.microsoft.com/office/drawing/2014/main" xmlns="" id="{53736AF3-3B1F-50D9-A8DF-D3812CE8DA00}"/>
              </a:ext>
            </a:extLst>
          </p:cNvPr>
          <p:cNvGrpSpPr/>
          <p:nvPr/>
        </p:nvGrpSpPr>
        <p:grpSpPr>
          <a:xfrm rot="10800000">
            <a:off x="4328008" y="2441856"/>
            <a:ext cx="167794" cy="190790"/>
            <a:chOff x="9818032" y="6128939"/>
            <a:chExt cx="186434" cy="211985"/>
          </a:xfrm>
          <a:noFill/>
        </p:grpSpPr>
        <p:sp>
          <p:nvSpPr>
            <p:cNvPr id="736" name="四角形: 角を丸くする 563">
              <a:extLst>
                <a:ext uri="{FF2B5EF4-FFF2-40B4-BE49-F238E27FC236}">
                  <a16:creationId xmlns:a16="http://schemas.microsoft.com/office/drawing/2014/main" xmlns="" id="{D2155888-9275-18C7-68BE-12CE294395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37" name="直線コネクタ 736">
              <a:extLst>
                <a:ext uri="{FF2B5EF4-FFF2-40B4-BE49-F238E27FC236}">
                  <a16:creationId xmlns:a16="http://schemas.microsoft.com/office/drawing/2014/main" xmlns="" id="{49157C9C-4C81-0898-C07C-BC4BB0B45E4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8" name="グループ化 737">
            <a:extLst>
              <a:ext uri="{FF2B5EF4-FFF2-40B4-BE49-F238E27FC236}">
                <a16:creationId xmlns:a16="http://schemas.microsoft.com/office/drawing/2014/main" xmlns="" id="{53736AF3-3B1F-50D9-A8DF-D3812CE8DA00}"/>
              </a:ext>
            </a:extLst>
          </p:cNvPr>
          <p:cNvGrpSpPr/>
          <p:nvPr/>
        </p:nvGrpSpPr>
        <p:grpSpPr>
          <a:xfrm rot="10800000">
            <a:off x="7316797" y="2452192"/>
            <a:ext cx="167794" cy="190790"/>
            <a:chOff x="9818032" y="6128939"/>
            <a:chExt cx="186434" cy="211985"/>
          </a:xfrm>
          <a:noFill/>
        </p:grpSpPr>
        <p:sp>
          <p:nvSpPr>
            <p:cNvPr id="739" name="四角形: 角を丸くする 563">
              <a:extLst>
                <a:ext uri="{FF2B5EF4-FFF2-40B4-BE49-F238E27FC236}">
                  <a16:creationId xmlns:a16="http://schemas.microsoft.com/office/drawing/2014/main" xmlns="" id="{D2155888-9275-18C7-68BE-12CE294395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40" name="直線コネクタ 739">
              <a:extLst>
                <a:ext uri="{FF2B5EF4-FFF2-40B4-BE49-F238E27FC236}">
                  <a16:creationId xmlns:a16="http://schemas.microsoft.com/office/drawing/2014/main" xmlns="" id="{49157C9C-4C81-0898-C07C-BC4BB0B45E4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1" name="グループ化 740">
            <a:extLst>
              <a:ext uri="{FF2B5EF4-FFF2-40B4-BE49-F238E27FC236}">
                <a16:creationId xmlns:a16="http://schemas.microsoft.com/office/drawing/2014/main" xmlns="" id="{53736AF3-3B1F-50D9-A8DF-D3812CE8DA00}"/>
              </a:ext>
            </a:extLst>
          </p:cNvPr>
          <p:cNvGrpSpPr/>
          <p:nvPr/>
        </p:nvGrpSpPr>
        <p:grpSpPr>
          <a:xfrm rot="10800000">
            <a:off x="3921559" y="2441855"/>
            <a:ext cx="167794" cy="190790"/>
            <a:chOff x="9818032" y="6128939"/>
            <a:chExt cx="186434" cy="211985"/>
          </a:xfrm>
          <a:noFill/>
        </p:grpSpPr>
        <p:sp>
          <p:nvSpPr>
            <p:cNvPr id="742" name="四角形: 角を丸くする 563">
              <a:extLst>
                <a:ext uri="{FF2B5EF4-FFF2-40B4-BE49-F238E27FC236}">
                  <a16:creationId xmlns:a16="http://schemas.microsoft.com/office/drawing/2014/main" xmlns="" id="{D2155888-9275-18C7-68BE-12CE294395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43" name="直線コネクタ 742">
              <a:extLst>
                <a:ext uri="{FF2B5EF4-FFF2-40B4-BE49-F238E27FC236}">
                  <a16:creationId xmlns:a16="http://schemas.microsoft.com/office/drawing/2014/main" xmlns="" id="{49157C9C-4C81-0898-C07C-BC4BB0B45E4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4" name="グループ化 743">
            <a:extLst>
              <a:ext uri="{FF2B5EF4-FFF2-40B4-BE49-F238E27FC236}">
                <a16:creationId xmlns:a16="http://schemas.microsoft.com/office/drawing/2014/main" xmlns="" id="{53736AF3-3B1F-50D9-A8DF-D3812CE8DA00}"/>
              </a:ext>
            </a:extLst>
          </p:cNvPr>
          <p:cNvGrpSpPr/>
          <p:nvPr/>
        </p:nvGrpSpPr>
        <p:grpSpPr>
          <a:xfrm rot="10800000">
            <a:off x="3718422" y="2446185"/>
            <a:ext cx="167794" cy="190790"/>
            <a:chOff x="9818032" y="6128939"/>
            <a:chExt cx="186434" cy="211985"/>
          </a:xfrm>
          <a:noFill/>
        </p:grpSpPr>
        <p:sp>
          <p:nvSpPr>
            <p:cNvPr id="745" name="四角形: 角を丸くする 563">
              <a:extLst>
                <a:ext uri="{FF2B5EF4-FFF2-40B4-BE49-F238E27FC236}">
                  <a16:creationId xmlns:a16="http://schemas.microsoft.com/office/drawing/2014/main" xmlns="" id="{D2155888-9275-18C7-68BE-12CE294395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46" name="直線コネクタ 745">
              <a:extLst>
                <a:ext uri="{FF2B5EF4-FFF2-40B4-BE49-F238E27FC236}">
                  <a16:creationId xmlns:a16="http://schemas.microsoft.com/office/drawing/2014/main" xmlns="" id="{49157C9C-4C81-0898-C07C-BC4BB0B45E4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7" name="グループ化 746">
            <a:extLst>
              <a:ext uri="{FF2B5EF4-FFF2-40B4-BE49-F238E27FC236}">
                <a16:creationId xmlns:a16="http://schemas.microsoft.com/office/drawing/2014/main" xmlns="" id="{53736AF3-3B1F-50D9-A8DF-D3812CE8DA00}"/>
              </a:ext>
            </a:extLst>
          </p:cNvPr>
          <p:cNvGrpSpPr/>
          <p:nvPr/>
        </p:nvGrpSpPr>
        <p:grpSpPr>
          <a:xfrm rot="10800000">
            <a:off x="7511649" y="2452191"/>
            <a:ext cx="167794" cy="190790"/>
            <a:chOff x="9818032" y="6128939"/>
            <a:chExt cx="186434" cy="211985"/>
          </a:xfrm>
          <a:noFill/>
        </p:grpSpPr>
        <p:sp>
          <p:nvSpPr>
            <p:cNvPr id="748" name="四角形: 角を丸くする 563">
              <a:extLst>
                <a:ext uri="{FF2B5EF4-FFF2-40B4-BE49-F238E27FC236}">
                  <a16:creationId xmlns:a16="http://schemas.microsoft.com/office/drawing/2014/main" xmlns="" id="{D2155888-9275-18C7-68BE-12CE294395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49" name="直線コネクタ 748">
              <a:extLst>
                <a:ext uri="{FF2B5EF4-FFF2-40B4-BE49-F238E27FC236}">
                  <a16:creationId xmlns:a16="http://schemas.microsoft.com/office/drawing/2014/main" xmlns="" id="{49157C9C-4C81-0898-C07C-BC4BB0B45E4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0" name="グループ化 749">
            <a:extLst>
              <a:ext uri="{FF2B5EF4-FFF2-40B4-BE49-F238E27FC236}">
                <a16:creationId xmlns:a16="http://schemas.microsoft.com/office/drawing/2014/main" xmlns="" id="{EEC40D38-E983-44B1-E5AD-C2947EDD5A3C}"/>
              </a:ext>
            </a:extLst>
          </p:cNvPr>
          <p:cNvGrpSpPr/>
          <p:nvPr/>
        </p:nvGrpSpPr>
        <p:grpSpPr>
          <a:xfrm rot="10800000">
            <a:off x="4953842" y="2699262"/>
            <a:ext cx="167794" cy="190790"/>
            <a:chOff x="9818032" y="6128939"/>
            <a:chExt cx="186434" cy="211985"/>
          </a:xfrm>
          <a:noFill/>
        </p:grpSpPr>
        <p:sp>
          <p:nvSpPr>
            <p:cNvPr id="751" name="四角形: 角を丸くする 57">
              <a:extLst>
                <a:ext uri="{FF2B5EF4-FFF2-40B4-BE49-F238E27FC236}">
                  <a16:creationId xmlns:a16="http://schemas.microsoft.com/office/drawing/2014/main" xmlns="" id="{08C5F448-1A7F-6856-0340-E4EAAABC853A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52" name="直線コネクタ 751">
              <a:extLst>
                <a:ext uri="{FF2B5EF4-FFF2-40B4-BE49-F238E27FC236}">
                  <a16:creationId xmlns:a16="http://schemas.microsoft.com/office/drawing/2014/main" xmlns="" id="{899AB0CE-1FDE-01BA-E4CA-8DDC23DFA085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3" name="グループ化 752">
            <a:extLst>
              <a:ext uri="{FF2B5EF4-FFF2-40B4-BE49-F238E27FC236}">
                <a16:creationId xmlns:a16="http://schemas.microsoft.com/office/drawing/2014/main" xmlns="" id="{71378453-812A-BE0A-36BB-329FBC8DBA8E}"/>
              </a:ext>
            </a:extLst>
          </p:cNvPr>
          <p:cNvGrpSpPr/>
          <p:nvPr/>
        </p:nvGrpSpPr>
        <p:grpSpPr>
          <a:xfrm rot="10800000">
            <a:off x="5167260" y="2699262"/>
            <a:ext cx="167794" cy="190790"/>
            <a:chOff x="9818032" y="6128939"/>
            <a:chExt cx="186434" cy="211985"/>
          </a:xfrm>
          <a:noFill/>
        </p:grpSpPr>
        <p:sp>
          <p:nvSpPr>
            <p:cNvPr id="754" name="四角形: 角を丸くする 60">
              <a:extLst>
                <a:ext uri="{FF2B5EF4-FFF2-40B4-BE49-F238E27FC236}">
                  <a16:creationId xmlns:a16="http://schemas.microsoft.com/office/drawing/2014/main" xmlns="" id="{AACAD752-AD34-72CA-B3C4-60F8AFE4D3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55" name="直線コネクタ 754">
              <a:extLst>
                <a:ext uri="{FF2B5EF4-FFF2-40B4-BE49-F238E27FC236}">
                  <a16:creationId xmlns:a16="http://schemas.microsoft.com/office/drawing/2014/main" xmlns="" id="{0329BE46-36C6-302C-4143-B6BD727B3ECB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6" name="グループ化 755">
            <a:extLst>
              <a:ext uri="{FF2B5EF4-FFF2-40B4-BE49-F238E27FC236}">
                <a16:creationId xmlns:a16="http://schemas.microsoft.com/office/drawing/2014/main" xmlns="" id="{69AE8C00-2C66-1444-7DC3-0D7218F562BC}"/>
              </a:ext>
            </a:extLst>
          </p:cNvPr>
          <p:cNvGrpSpPr/>
          <p:nvPr/>
        </p:nvGrpSpPr>
        <p:grpSpPr>
          <a:xfrm rot="10800000">
            <a:off x="5377554" y="2699262"/>
            <a:ext cx="167794" cy="190790"/>
            <a:chOff x="9818032" y="6128939"/>
            <a:chExt cx="186434" cy="211985"/>
          </a:xfrm>
          <a:noFill/>
        </p:grpSpPr>
        <p:sp>
          <p:nvSpPr>
            <p:cNvPr id="757" name="四角形: 角を丸くする 895">
              <a:extLst>
                <a:ext uri="{FF2B5EF4-FFF2-40B4-BE49-F238E27FC236}">
                  <a16:creationId xmlns:a16="http://schemas.microsoft.com/office/drawing/2014/main" xmlns="" id="{E0BC138A-0A01-6F43-1563-419CA4C3F13B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58" name="直線コネクタ 757">
              <a:extLst>
                <a:ext uri="{FF2B5EF4-FFF2-40B4-BE49-F238E27FC236}">
                  <a16:creationId xmlns:a16="http://schemas.microsoft.com/office/drawing/2014/main" xmlns="" id="{BC74DB7B-FD3E-1FB1-E69D-E2270159B94B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9" name="グループ化 758">
            <a:extLst>
              <a:ext uri="{FF2B5EF4-FFF2-40B4-BE49-F238E27FC236}">
                <a16:creationId xmlns:a16="http://schemas.microsoft.com/office/drawing/2014/main" xmlns="" id="{EEC40D38-E983-44B1-E5AD-C2947EDD5A3C}"/>
              </a:ext>
            </a:extLst>
          </p:cNvPr>
          <p:cNvGrpSpPr/>
          <p:nvPr/>
        </p:nvGrpSpPr>
        <p:grpSpPr>
          <a:xfrm rot="10800000">
            <a:off x="4531380" y="2697854"/>
            <a:ext cx="167794" cy="190790"/>
            <a:chOff x="9818032" y="6128939"/>
            <a:chExt cx="186434" cy="211985"/>
          </a:xfrm>
          <a:noFill/>
        </p:grpSpPr>
        <p:sp>
          <p:nvSpPr>
            <p:cNvPr id="760" name="四角形: 角を丸くする 57">
              <a:extLst>
                <a:ext uri="{FF2B5EF4-FFF2-40B4-BE49-F238E27FC236}">
                  <a16:creationId xmlns:a16="http://schemas.microsoft.com/office/drawing/2014/main" xmlns="" id="{08C5F448-1A7F-6856-0340-E4EAAABC853A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61" name="直線コネクタ 760">
              <a:extLst>
                <a:ext uri="{FF2B5EF4-FFF2-40B4-BE49-F238E27FC236}">
                  <a16:creationId xmlns:a16="http://schemas.microsoft.com/office/drawing/2014/main" xmlns="" id="{899AB0CE-1FDE-01BA-E4CA-8DDC23DFA085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2" name="グループ化 761">
            <a:extLst>
              <a:ext uri="{FF2B5EF4-FFF2-40B4-BE49-F238E27FC236}">
                <a16:creationId xmlns:a16="http://schemas.microsoft.com/office/drawing/2014/main" xmlns="" id="{71378453-812A-BE0A-36BB-329FBC8DBA8E}"/>
              </a:ext>
            </a:extLst>
          </p:cNvPr>
          <p:cNvGrpSpPr/>
          <p:nvPr/>
        </p:nvGrpSpPr>
        <p:grpSpPr>
          <a:xfrm rot="10800000">
            <a:off x="4744798" y="2697854"/>
            <a:ext cx="167794" cy="190790"/>
            <a:chOff x="9818032" y="6128939"/>
            <a:chExt cx="186434" cy="211985"/>
          </a:xfrm>
          <a:noFill/>
        </p:grpSpPr>
        <p:sp>
          <p:nvSpPr>
            <p:cNvPr id="763" name="四角形: 角を丸くする 60">
              <a:extLst>
                <a:ext uri="{FF2B5EF4-FFF2-40B4-BE49-F238E27FC236}">
                  <a16:creationId xmlns:a16="http://schemas.microsoft.com/office/drawing/2014/main" xmlns="" id="{AACAD752-AD34-72CA-B3C4-60F8AFE4D3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64" name="直線コネクタ 763">
              <a:extLst>
                <a:ext uri="{FF2B5EF4-FFF2-40B4-BE49-F238E27FC236}">
                  <a16:creationId xmlns:a16="http://schemas.microsoft.com/office/drawing/2014/main" xmlns="" id="{0329BE46-36C6-302C-4143-B6BD727B3ECB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5" name="グループ化 764">
            <a:extLst>
              <a:ext uri="{FF2B5EF4-FFF2-40B4-BE49-F238E27FC236}">
                <a16:creationId xmlns:a16="http://schemas.microsoft.com/office/drawing/2014/main" xmlns="" id="{82C99257-C596-0AD9-091C-869BD38B73E2}"/>
              </a:ext>
            </a:extLst>
          </p:cNvPr>
          <p:cNvGrpSpPr/>
          <p:nvPr/>
        </p:nvGrpSpPr>
        <p:grpSpPr>
          <a:xfrm rot="10800000">
            <a:off x="6275918" y="2698267"/>
            <a:ext cx="167794" cy="190790"/>
            <a:chOff x="9818032" y="6128939"/>
            <a:chExt cx="186434" cy="211985"/>
          </a:xfrm>
          <a:noFill/>
        </p:grpSpPr>
        <p:sp>
          <p:nvSpPr>
            <p:cNvPr id="766" name="四角形: 角を丸くする 560">
              <a:extLst>
                <a:ext uri="{FF2B5EF4-FFF2-40B4-BE49-F238E27FC236}">
                  <a16:creationId xmlns:a16="http://schemas.microsoft.com/office/drawing/2014/main" xmlns="" id="{56B250D3-DD15-1D91-029E-E214C92A814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67" name="直線コネクタ 766">
              <a:extLst>
                <a:ext uri="{FF2B5EF4-FFF2-40B4-BE49-F238E27FC236}">
                  <a16:creationId xmlns:a16="http://schemas.microsoft.com/office/drawing/2014/main" xmlns="" id="{1248FE87-BF65-B696-92CE-A5FB838DF079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8" name="グループ化 767">
            <a:extLst>
              <a:ext uri="{FF2B5EF4-FFF2-40B4-BE49-F238E27FC236}">
                <a16:creationId xmlns:a16="http://schemas.microsoft.com/office/drawing/2014/main" xmlns="" id="{53736AF3-3B1F-50D9-A8DF-D3812CE8DA00}"/>
              </a:ext>
            </a:extLst>
          </p:cNvPr>
          <p:cNvGrpSpPr/>
          <p:nvPr/>
        </p:nvGrpSpPr>
        <p:grpSpPr>
          <a:xfrm rot="10800000">
            <a:off x="4321064" y="2696203"/>
            <a:ext cx="167794" cy="190790"/>
            <a:chOff x="9818032" y="6128939"/>
            <a:chExt cx="186434" cy="211985"/>
          </a:xfrm>
          <a:noFill/>
        </p:grpSpPr>
        <p:sp>
          <p:nvSpPr>
            <p:cNvPr id="769" name="四角形: 角を丸くする 563">
              <a:extLst>
                <a:ext uri="{FF2B5EF4-FFF2-40B4-BE49-F238E27FC236}">
                  <a16:creationId xmlns:a16="http://schemas.microsoft.com/office/drawing/2014/main" xmlns="" id="{D2155888-9275-18C7-68BE-12CE294395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70" name="直線コネクタ 769">
              <a:extLst>
                <a:ext uri="{FF2B5EF4-FFF2-40B4-BE49-F238E27FC236}">
                  <a16:creationId xmlns:a16="http://schemas.microsoft.com/office/drawing/2014/main" xmlns="" id="{49157C9C-4C81-0898-C07C-BC4BB0B45E4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1" name="グループ化 770">
            <a:extLst>
              <a:ext uri="{FF2B5EF4-FFF2-40B4-BE49-F238E27FC236}">
                <a16:creationId xmlns:a16="http://schemas.microsoft.com/office/drawing/2014/main" xmlns="" id="{53736AF3-3B1F-50D9-A8DF-D3812CE8DA00}"/>
              </a:ext>
            </a:extLst>
          </p:cNvPr>
          <p:cNvGrpSpPr/>
          <p:nvPr/>
        </p:nvGrpSpPr>
        <p:grpSpPr>
          <a:xfrm rot="10800000">
            <a:off x="6079763" y="2698266"/>
            <a:ext cx="167794" cy="190790"/>
            <a:chOff x="9818032" y="6128939"/>
            <a:chExt cx="186434" cy="211985"/>
          </a:xfrm>
          <a:noFill/>
        </p:grpSpPr>
        <p:sp>
          <p:nvSpPr>
            <p:cNvPr id="772" name="四角形: 角を丸くする 563">
              <a:extLst>
                <a:ext uri="{FF2B5EF4-FFF2-40B4-BE49-F238E27FC236}">
                  <a16:creationId xmlns:a16="http://schemas.microsoft.com/office/drawing/2014/main" xmlns="" id="{D2155888-9275-18C7-68BE-12CE294395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73" name="直線コネクタ 772">
              <a:extLst>
                <a:ext uri="{FF2B5EF4-FFF2-40B4-BE49-F238E27FC236}">
                  <a16:creationId xmlns:a16="http://schemas.microsoft.com/office/drawing/2014/main" xmlns="" id="{49157C9C-4C81-0898-C07C-BC4BB0B45E4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4" name="グループ化 773">
            <a:extLst>
              <a:ext uri="{FF2B5EF4-FFF2-40B4-BE49-F238E27FC236}">
                <a16:creationId xmlns:a16="http://schemas.microsoft.com/office/drawing/2014/main" xmlns="" id="{53736AF3-3B1F-50D9-A8DF-D3812CE8DA00}"/>
              </a:ext>
            </a:extLst>
          </p:cNvPr>
          <p:cNvGrpSpPr/>
          <p:nvPr/>
        </p:nvGrpSpPr>
        <p:grpSpPr>
          <a:xfrm rot="10800000">
            <a:off x="5876626" y="2702596"/>
            <a:ext cx="167794" cy="190790"/>
            <a:chOff x="9818032" y="6128939"/>
            <a:chExt cx="186434" cy="211985"/>
          </a:xfrm>
          <a:noFill/>
        </p:grpSpPr>
        <p:sp>
          <p:nvSpPr>
            <p:cNvPr id="775" name="四角形: 角を丸くする 563">
              <a:extLst>
                <a:ext uri="{FF2B5EF4-FFF2-40B4-BE49-F238E27FC236}">
                  <a16:creationId xmlns:a16="http://schemas.microsoft.com/office/drawing/2014/main" xmlns="" id="{D2155888-9275-18C7-68BE-12CE294395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76" name="直線コネクタ 775">
              <a:extLst>
                <a:ext uri="{FF2B5EF4-FFF2-40B4-BE49-F238E27FC236}">
                  <a16:creationId xmlns:a16="http://schemas.microsoft.com/office/drawing/2014/main" xmlns="" id="{49157C9C-4C81-0898-C07C-BC4BB0B45E4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2" name="グループ化 791">
            <a:extLst>
              <a:ext uri="{FF2B5EF4-FFF2-40B4-BE49-F238E27FC236}">
                <a16:creationId xmlns:a16="http://schemas.microsoft.com/office/drawing/2014/main" xmlns="" id="{82C99257-C596-0AD9-091C-869BD38B73E2}"/>
              </a:ext>
            </a:extLst>
          </p:cNvPr>
          <p:cNvGrpSpPr/>
          <p:nvPr/>
        </p:nvGrpSpPr>
        <p:grpSpPr>
          <a:xfrm rot="10800000">
            <a:off x="6925746" y="2697686"/>
            <a:ext cx="167794" cy="190790"/>
            <a:chOff x="9818032" y="6128939"/>
            <a:chExt cx="186434" cy="211985"/>
          </a:xfrm>
          <a:noFill/>
        </p:grpSpPr>
        <p:sp>
          <p:nvSpPr>
            <p:cNvPr id="793" name="四角形: 角を丸くする 560">
              <a:extLst>
                <a:ext uri="{FF2B5EF4-FFF2-40B4-BE49-F238E27FC236}">
                  <a16:creationId xmlns:a16="http://schemas.microsoft.com/office/drawing/2014/main" xmlns="" id="{56B250D3-DD15-1D91-029E-E214C92A814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94" name="直線コネクタ 793">
              <a:extLst>
                <a:ext uri="{FF2B5EF4-FFF2-40B4-BE49-F238E27FC236}">
                  <a16:creationId xmlns:a16="http://schemas.microsoft.com/office/drawing/2014/main" xmlns="" id="{1248FE87-BF65-B696-92CE-A5FB838DF079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8" name="グループ化 797">
            <a:extLst>
              <a:ext uri="{FF2B5EF4-FFF2-40B4-BE49-F238E27FC236}">
                <a16:creationId xmlns:a16="http://schemas.microsoft.com/office/drawing/2014/main" xmlns="" id="{53736AF3-3B1F-50D9-A8DF-D3812CE8DA00}"/>
              </a:ext>
            </a:extLst>
          </p:cNvPr>
          <p:cNvGrpSpPr/>
          <p:nvPr/>
        </p:nvGrpSpPr>
        <p:grpSpPr>
          <a:xfrm rot="10800000">
            <a:off x="6696582" y="2697686"/>
            <a:ext cx="167794" cy="190790"/>
            <a:chOff x="9818032" y="6128939"/>
            <a:chExt cx="186434" cy="211985"/>
          </a:xfrm>
          <a:noFill/>
        </p:grpSpPr>
        <p:sp>
          <p:nvSpPr>
            <p:cNvPr id="799" name="四角形: 角を丸くする 563">
              <a:extLst>
                <a:ext uri="{FF2B5EF4-FFF2-40B4-BE49-F238E27FC236}">
                  <a16:creationId xmlns:a16="http://schemas.microsoft.com/office/drawing/2014/main" xmlns="" id="{D2155888-9275-18C7-68BE-12CE294395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00" name="直線コネクタ 799">
              <a:extLst>
                <a:ext uri="{FF2B5EF4-FFF2-40B4-BE49-F238E27FC236}">
                  <a16:creationId xmlns:a16="http://schemas.microsoft.com/office/drawing/2014/main" xmlns="" id="{49157C9C-4C81-0898-C07C-BC4BB0B45E4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1" name="グループ化 800">
            <a:extLst>
              <a:ext uri="{FF2B5EF4-FFF2-40B4-BE49-F238E27FC236}">
                <a16:creationId xmlns:a16="http://schemas.microsoft.com/office/drawing/2014/main" xmlns="" id="{53736AF3-3B1F-50D9-A8DF-D3812CE8DA00}"/>
              </a:ext>
            </a:extLst>
          </p:cNvPr>
          <p:cNvGrpSpPr/>
          <p:nvPr/>
        </p:nvGrpSpPr>
        <p:grpSpPr>
          <a:xfrm rot="10800000">
            <a:off x="6493445" y="2702016"/>
            <a:ext cx="167794" cy="190790"/>
            <a:chOff x="9818032" y="6128939"/>
            <a:chExt cx="186434" cy="211985"/>
          </a:xfrm>
          <a:noFill/>
        </p:grpSpPr>
        <p:sp>
          <p:nvSpPr>
            <p:cNvPr id="802" name="四角形: 角を丸くする 563">
              <a:extLst>
                <a:ext uri="{FF2B5EF4-FFF2-40B4-BE49-F238E27FC236}">
                  <a16:creationId xmlns:a16="http://schemas.microsoft.com/office/drawing/2014/main" xmlns="" id="{D2155888-9275-18C7-68BE-12CE294395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03" name="直線コネクタ 802">
              <a:extLst>
                <a:ext uri="{FF2B5EF4-FFF2-40B4-BE49-F238E27FC236}">
                  <a16:creationId xmlns:a16="http://schemas.microsoft.com/office/drawing/2014/main" xmlns="" id="{49157C9C-4C81-0898-C07C-BC4BB0B45E4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05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0800000">
            <a:off x="8132029" y="2460145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6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0800000">
            <a:off x="8179001" y="2460145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7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0800000">
            <a:off x="8223856" y="2460145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9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0800000">
            <a:off x="8135362" y="3178973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0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0800000">
            <a:off x="8182334" y="3178973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1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0800000">
            <a:off x="8227189" y="3178973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3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0800000">
            <a:off x="3271163" y="1490456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4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0800000">
            <a:off x="3318135" y="1490456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5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0800000">
            <a:off x="3379235" y="1490455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7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0800000">
            <a:off x="3283405" y="2207237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8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0800000">
            <a:off x="3330377" y="2207237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9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0800000">
            <a:off x="3375232" y="2207237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1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0800000">
            <a:off x="3280540" y="2908322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2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0800000">
            <a:off x="3327512" y="2908322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3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0800000">
            <a:off x="3372367" y="2908322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1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0800000">
            <a:off x="8048084" y="3178973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3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0800000">
            <a:off x="3423014" y="2915030"/>
            <a:ext cx="75256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6" name="正方形/長方形 835"/>
          <p:cNvSpPr/>
          <p:nvPr/>
        </p:nvSpPr>
        <p:spPr>
          <a:xfrm>
            <a:off x="6725539" y="947982"/>
            <a:ext cx="494125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37" name="正方形/長方形 836"/>
          <p:cNvSpPr/>
          <p:nvPr/>
        </p:nvSpPr>
        <p:spPr>
          <a:xfrm>
            <a:off x="4158452" y="958164"/>
            <a:ext cx="483667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38" name="Google Shape;930;p1">
            <a:extLst>
              <a:ext uri="{FF2B5EF4-FFF2-40B4-BE49-F238E27FC236}">
                <a16:creationId xmlns:a16="http://schemas.microsoft.com/office/drawing/2014/main" xmlns="" id="{E8B9B3A4-390D-C47D-C232-2146CD6F39F3}"/>
              </a:ext>
            </a:extLst>
          </p:cNvPr>
          <p:cNvSpPr/>
          <p:nvPr/>
        </p:nvSpPr>
        <p:spPr>
          <a:xfrm rot="16200000">
            <a:off x="5037103" y="489324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9" name="Google Shape;930;p1">
            <a:extLst>
              <a:ext uri="{FF2B5EF4-FFF2-40B4-BE49-F238E27FC236}">
                <a16:creationId xmlns:a16="http://schemas.microsoft.com/office/drawing/2014/main" xmlns="" id="{E8B9B3A4-390D-C47D-C232-2146CD6F39F3}"/>
              </a:ext>
            </a:extLst>
          </p:cNvPr>
          <p:cNvSpPr/>
          <p:nvPr/>
        </p:nvSpPr>
        <p:spPr>
          <a:xfrm rot="16200000">
            <a:off x="3639237" y="487781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0" name="Google Shape;930;p1">
            <a:extLst>
              <a:ext uri="{FF2B5EF4-FFF2-40B4-BE49-F238E27FC236}">
                <a16:creationId xmlns:a16="http://schemas.microsoft.com/office/drawing/2014/main" xmlns="" id="{E8B9B3A4-390D-C47D-C232-2146CD6F39F3}"/>
              </a:ext>
            </a:extLst>
          </p:cNvPr>
          <p:cNvSpPr/>
          <p:nvPr/>
        </p:nvSpPr>
        <p:spPr>
          <a:xfrm rot="16200000">
            <a:off x="7585837" y="477645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1" name="Google Shape;930;p1">
            <a:extLst>
              <a:ext uri="{FF2B5EF4-FFF2-40B4-BE49-F238E27FC236}">
                <a16:creationId xmlns:a16="http://schemas.microsoft.com/office/drawing/2014/main" xmlns="" id="{E8B9B3A4-390D-C47D-C232-2146CD6F39F3}"/>
              </a:ext>
            </a:extLst>
          </p:cNvPr>
          <p:cNvSpPr/>
          <p:nvPr/>
        </p:nvSpPr>
        <p:spPr>
          <a:xfrm rot="16200000">
            <a:off x="6187971" y="476102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42" name="Google Shape;125;p7"/>
          <p:cNvGrpSpPr/>
          <p:nvPr/>
        </p:nvGrpSpPr>
        <p:grpSpPr>
          <a:xfrm rot="10800000">
            <a:off x="4798730" y="4819342"/>
            <a:ext cx="170860" cy="496554"/>
            <a:chOff x="7390562" y="3179388"/>
            <a:chExt cx="127347" cy="300138"/>
          </a:xfrm>
        </p:grpSpPr>
        <p:sp>
          <p:nvSpPr>
            <p:cNvPr id="843" name="Google Shape;126;p7"/>
            <p:cNvSpPr/>
            <p:nvPr/>
          </p:nvSpPr>
          <p:spPr>
            <a:xfrm rot="-5400000">
              <a:off x="7450928" y="3377429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4" name="Google Shape;127;p7"/>
            <p:cNvSpPr/>
            <p:nvPr/>
          </p:nvSpPr>
          <p:spPr>
            <a:xfrm rot="-5400000">
              <a:off x="7450927" y="3356733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5" name="Google Shape;128;p7"/>
            <p:cNvSpPr/>
            <p:nvPr/>
          </p:nvSpPr>
          <p:spPr>
            <a:xfrm rot="-5400000">
              <a:off x="7450928" y="3397476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846" name="Google Shape;129;p7"/>
            <p:cNvGrpSpPr/>
            <p:nvPr/>
          </p:nvGrpSpPr>
          <p:grpSpPr>
            <a:xfrm rot="-5400000">
              <a:off x="7304166" y="3265783"/>
              <a:ext cx="300138" cy="127347"/>
              <a:chOff x="3076576" y="4720429"/>
              <a:chExt cx="817982" cy="246221"/>
            </a:xfrm>
          </p:grpSpPr>
          <p:sp>
            <p:nvSpPr>
              <p:cNvPr id="847" name="Google Shape;130;p7"/>
              <p:cNvSpPr/>
              <p:nvPr/>
            </p:nvSpPr>
            <p:spPr>
              <a:xfrm>
                <a:off x="3076576" y="4720429"/>
                <a:ext cx="45720" cy="246221"/>
              </a:xfrm>
              <a:prstGeom prst="roundRect">
                <a:avLst>
                  <a:gd name="adj" fmla="val 16667"/>
                </a:avLst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8" name="Google Shape;131;p7"/>
              <p:cNvSpPr/>
              <p:nvPr/>
            </p:nvSpPr>
            <p:spPr>
              <a:xfrm>
                <a:off x="3847282" y="4720429"/>
                <a:ext cx="45720" cy="246221"/>
              </a:xfrm>
              <a:prstGeom prst="roundRect">
                <a:avLst>
                  <a:gd name="adj" fmla="val 16667"/>
                </a:avLst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9" name="Google Shape;132;p7"/>
              <p:cNvSpPr/>
              <p:nvPr/>
            </p:nvSpPr>
            <p:spPr>
              <a:xfrm rot="-5400000">
                <a:off x="3464151" y="4437680"/>
                <a:ext cx="47813" cy="813001"/>
              </a:xfrm>
              <a:prstGeom prst="rect">
                <a:avLst/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850" name="Google Shape;125;p7"/>
          <p:cNvGrpSpPr/>
          <p:nvPr/>
        </p:nvGrpSpPr>
        <p:grpSpPr>
          <a:xfrm rot="10800000">
            <a:off x="4801338" y="5325640"/>
            <a:ext cx="170860" cy="496554"/>
            <a:chOff x="7390562" y="3179388"/>
            <a:chExt cx="127347" cy="300138"/>
          </a:xfrm>
        </p:grpSpPr>
        <p:sp>
          <p:nvSpPr>
            <p:cNvPr id="851" name="Google Shape;126;p7"/>
            <p:cNvSpPr/>
            <p:nvPr/>
          </p:nvSpPr>
          <p:spPr>
            <a:xfrm rot="-5400000">
              <a:off x="7450928" y="3377429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2" name="Google Shape;127;p7"/>
            <p:cNvSpPr/>
            <p:nvPr/>
          </p:nvSpPr>
          <p:spPr>
            <a:xfrm rot="-5400000">
              <a:off x="7450927" y="3356733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3" name="Google Shape;128;p7"/>
            <p:cNvSpPr/>
            <p:nvPr/>
          </p:nvSpPr>
          <p:spPr>
            <a:xfrm rot="-5400000">
              <a:off x="7450928" y="3397476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854" name="Google Shape;129;p7"/>
            <p:cNvGrpSpPr/>
            <p:nvPr/>
          </p:nvGrpSpPr>
          <p:grpSpPr>
            <a:xfrm rot="-5400000">
              <a:off x="7304166" y="3265783"/>
              <a:ext cx="300138" cy="127347"/>
              <a:chOff x="3076576" y="4720429"/>
              <a:chExt cx="817982" cy="246221"/>
            </a:xfrm>
          </p:grpSpPr>
          <p:sp>
            <p:nvSpPr>
              <p:cNvPr id="855" name="Google Shape;130;p7"/>
              <p:cNvSpPr/>
              <p:nvPr/>
            </p:nvSpPr>
            <p:spPr>
              <a:xfrm>
                <a:off x="3076576" y="4720429"/>
                <a:ext cx="45720" cy="246221"/>
              </a:xfrm>
              <a:prstGeom prst="roundRect">
                <a:avLst>
                  <a:gd name="adj" fmla="val 16667"/>
                </a:avLst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6" name="Google Shape;131;p7"/>
              <p:cNvSpPr/>
              <p:nvPr/>
            </p:nvSpPr>
            <p:spPr>
              <a:xfrm>
                <a:off x="3847282" y="4720429"/>
                <a:ext cx="45720" cy="246221"/>
              </a:xfrm>
              <a:prstGeom prst="roundRect">
                <a:avLst>
                  <a:gd name="adj" fmla="val 16667"/>
                </a:avLst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7" name="Google Shape;132;p7"/>
              <p:cNvSpPr/>
              <p:nvPr/>
            </p:nvSpPr>
            <p:spPr>
              <a:xfrm rot="-5400000">
                <a:off x="3464151" y="4437680"/>
                <a:ext cx="47813" cy="813001"/>
              </a:xfrm>
              <a:prstGeom prst="rect">
                <a:avLst/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858" name="Google Shape;930;p1">
            <a:extLst>
              <a:ext uri="{FF2B5EF4-FFF2-40B4-BE49-F238E27FC236}">
                <a16:creationId xmlns:a16="http://schemas.microsoft.com/office/drawing/2014/main" xmlns="" id="{83AD1732-5B1F-75E6-65BB-F8F981A3C197}"/>
              </a:ext>
            </a:extLst>
          </p:cNvPr>
          <p:cNvSpPr/>
          <p:nvPr/>
        </p:nvSpPr>
        <p:spPr>
          <a:xfrm rot="10800000">
            <a:off x="4927276" y="4454029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9" name="Google Shape;930;p1">
            <a:extLst>
              <a:ext uri="{FF2B5EF4-FFF2-40B4-BE49-F238E27FC236}">
                <a16:creationId xmlns:a16="http://schemas.microsoft.com/office/drawing/2014/main" xmlns="" id="{83AD1732-5B1F-75E6-65BB-F8F981A3C197}"/>
              </a:ext>
            </a:extLst>
          </p:cNvPr>
          <p:cNvSpPr/>
          <p:nvPr/>
        </p:nvSpPr>
        <p:spPr>
          <a:xfrm rot="10800000">
            <a:off x="4925169" y="5155502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8" name="テキスト ボックス 867">
            <a:extLst>
              <a:ext uri="{FF2B5EF4-FFF2-40B4-BE49-F238E27FC236}">
                <a16:creationId xmlns:a16="http://schemas.microsoft.com/office/drawing/2014/main" xmlns="" id="{FF9C8925-A4BE-130C-3C10-AC92A4C60855}"/>
              </a:ext>
            </a:extLst>
          </p:cNvPr>
          <p:cNvSpPr txBox="1"/>
          <p:nvPr/>
        </p:nvSpPr>
        <p:spPr>
          <a:xfrm>
            <a:off x="116885" y="96227"/>
            <a:ext cx="7229663" cy="461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1" b="1" dirty="0" smtClean="0"/>
              <a:t>セミナー形式レイアウト </a:t>
            </a:r>
            <a:r>
              <a:rPr lang="en-US" altLang="ja-JP" sz="2401" b="1" dirty="0" smtClean="0"/>
              <a:t>86</a:t>
            </a:r>
            <a:r>
              <a:rPr lang="ja-JP" altLang="en-US" sz="2401" b="1" dirty="0" smtClean="0"/>
              <a:t>名（有料）</a:t>
            </a:r>
            <a:endParaRPr lang="ja-JP" altLang="en-US" sz="2401" b="1" dirty="0"/>
          </a:p>
        </p:txBody>
      </p:sp>
      <p:grpSp>
        <p:nvGrpSpPr>
          <p:cNvPr id="869" name="グループ化 868"/>
          <p:cNvGrpSpPr/>
          <p:nvPr/>
        </p:nvGrpSpPr>
        <p:grpSpPr>
          <a:xfrm>
            <a:off x="2189489" y="4220183"/>
            <a:ext cx="694379" cy="551004"/>
            <a:chOff x="2490326" y="1471039"/>
            <a:chExt cx="694379" cy="551004"/>
          </a:xfrm>
        </p:grpSpPr>
        <p:sp>
          <p:nvSpPr>
            <p:cNvPr id="870" name="Google Shape;930;p1">
              <a:extLst>
                <a:ext uri="{FF2B5EF4-FFF2-40B4-BE49-F238E27FC236}">
                  <a16:creationId xmlns:a16="http://schemas.microsoft.com/office/drawing/2014/main" xmlns="" id="{CEE93E7F-EEB5-FD2B-651C-8DAB4E7065DF}"/>
                </a:ext>
              </a:extLst>
            </p:cNvPr>
            <p:cNvSpPr/>
            <p:nvPr/>
          </p:nvSpPr>
          <p:spPr>
            <a:xfrm rot="16200000">
              <a:off x="2742797" y="1489600"/>
              <a:ext cx="189439" cy="694377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9525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871" name="グループ化 870"/>
            <p:cNvGrpSpPr/>
            <p:nvPr/>
          </p:nvGrpSpPr>
          <p:grpSpPr>
            <a:xfrm rot="10800000">
              <a:off x="2490326" y="1471039"/>
              <a:ext cx="694377" cy="284836"/>
              <a:chOff x="2490328" y="1263496"/>
              <a:chExt cx="694377" cy="284836"/>
            </a:xfrm>
          </p:grpSpPr>
          <p:sp>
            <p:nvSpPr>
              <p:cNvPr id="881" name="Google Shape;930;p1">
                <a:extLst>
                  <a:ext uri="{FF2B5EF4-FFF2-40B4-BE49-F238E27FC236}">
                    <a16:creationId xmlns:a16="http://schemas.microsoft.com/office/drawing/2014/main" xmlns="" id="{A33D516E-2127-0826-389C-4036177517B5}"/>
                  </a:ext>
                </a:extLst>
              </p:cNvPr>
              <p:cNvSpPr/>
              <p:nvPr/>
            </p:nvSpPr>
            <p:spPr>
              <a:xfrm rot="16200000">
                <a:off x="2742797" y="1011027"/>
                <a:ext cx="189439" cy="694377"/>
              </a:xfrm>
              <a:prstGeom prst="roundRect">
                <a:avLst>
                  <a:gd name="adj" fmla="val 16667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 w="9525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882" name="グループ化 881">
                <a:extLst>
                  <a:ext uri="{FF2B5EF4-FFF2-40B4-BE49-F238E27FC236}">
                    <a16:creationId xmlns:a16="http://schemas.microsoft.com/office/drawing/2014/main" xmlns="" id="{C605434D-5CC2-1DE0-FE05-7F1D88888BBA}"/>
                  </a:ext>
                </a:extLst>
              </p:cNvPr>
              <p:cNvGrpSpPr/>
              <p:nvPr/>
            </p:nvGrpSpPr>
            <p:grpSpPr>
              <a:xfrm rot="10800000">
                <a:off x="2551192" y="1357542"/>
                <a:ext cx="167794" cy="190790"/>
                <a:chOff x="9818032" y="6128939"/>
                <a:chExt cx="186434" cy="211985"/>
              </a:xfrm>
              <a:noFill/>
            </p:grpSpPr>
            <p:sp>
              <p:nvSpPr>
                <p:cNvPr id="889" name="四角形: 角を丸くする 48">
                  <a:extLst>
                    <a:ext uri="{FF2B5EF4-FFF2-40B4-BE49-F238E27FC236}">
                      <a16:creationId xmlns:a16="http://schemas.microsoft.com/office/drawing/2014/main" xmlns="" id="{6DD1B179-28EC-DE3D-1C3D-5C680B04B887}"/>
                    </a:ext>
                  </a:extLst>
                </p:cNvPr>
                <p:cNvSpPr/>
                <p:nvPr/>
              </p:nvSpPr>
              <p:spPr>
                <a:xfrm>
                  <a:off x="9818032" y="6154489"/>
                  <a:ext cx="186434" cy="186435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304" dirty="0"/>
                </a:p>
              </p:txBody>
            </p:sp>
            <p:cxnSp>
              <p:nvCxnSpPr>
                <p:cNvPr id="890" name="直線コネクタ 889">
                  <a:extLst>
                    <a:ext uri="{FF2B5EF4-FFF2-40B4-BE49-F238E27FC236}">
                      <a16:creationId xmlns:a16="http://schemas.microsoft.com/office/drawing/2014/main" xmlns="" id="{59D62C0F-8723-5AF6-770D-1D18151C6FA6}"/>
                    </a:ext>
                  </a:extLst>
                </p:cNvPr>
                <p:cNvCxnSpPr/>
                <p:nvPr/>
              </p:nvCxnSpPr>
              <p:spPr>
                <a:xfrm>
                  <a:off x="9829944" y="6128939"/>
                  <a:ext cx="167379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83" name="グループ化 882">
                <a:extLst>
                  <a:ext uri="{FF2B5EF4-FFF2-40B4-BE49-F238E27FC236}">
                    <a16:creationId xmlns:a16="http://schemas.microsoft.com/office/drawing/2014/main" xmlns="" id="{A0E5922E-591A-59DB-430B-93BA121BC55F}"/>
                  </a:ext>
                </a:extLst>
              </p:cNvPr>
              <p:cNvGrpSpPr/>
              <p:nvPr/>
            </p:nvGrpSpPr>
            <p:grpSpPr>
              <a:xfrm rot="10800000">
                <a:off x="2764610" y="1357542"/>
                <a:ext cx="167794" cy="190790"/>
                <a:chOff x="9818032" y="6128939"/>
                <a:chExt cx="186434" cy="211985"/>
              </a:xfrm>
              <a:noFill/>
            </p:grpSpPr>
            <p:sp>
              <p:nvSpPr>
                <p:cNvPr id="887" name="四角形: 角を丸くする 51">
                  <a:extLst>
                    <a:ext uri="{FF2B5EF4-FFF2-40B4-BE49-F238E27FC236}">
                      <a16:creationId xmlns:a16="http://schemas.microsoft.com/office/drawing/2014/main" xmlns="" id="{20329A69-2903-1483-7AD2-DF51246849AF}"/>
                    </a:ext>
                  </a:extLst>
                </p:cNvPr>
                <p:cNvSpPr/>
                <p:nvPr/>
              </p:nvSpPr>
              <p:spPr>
                <a:xfrm>
                  <a:off x="9818032" y="6154489"/>
                  <a:ext cx="186434" cy="186435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304" dirty="0"/>
                </a:p>
              </p:txBody>
            </p:sp>
            <p:cxnSp>
              <p:nvCxnSpPr>
                <p:cNvPr id="888" name="直線コネクタ 887">
                  <a:extLst>
                    <a:ext uri="{FF2B5EF4-FFF2-40B4-BE49-F238E27FC236}">
                      <a16:creationId xmlns:a16="http://schemas.microsoft.com/office/drawing/2014/main" xmlns="" id="{995B2ED2-ACE2-58CF-C933-A58978F2B021}"/>
                    </a:ext>
                  </a:extLst>
                </p:cNvPr>
                <p:cNvCxnSpPr/>
                <p:nvPr/>
              </p:nvCxnSpPr>
              <p:spPr>
                <a:xfrm>
                  <a:off x="9829944" y="6128939"/>
                  <a:ext cx="167379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84" name="グループ化 883">
                <a:extLst>
                  <a:ext uri="{FF2B5EF4-FFF2-40B4-BE49-F238E27FC236}">
                    <a16:creationId xmlns:a16="http://schemas.microsoft.com/office/drawing/2014/main" xmlns="" id="{8F220CA0-D9B1-E1EB-C58D-21D32D45FFCB}"/>
                  </a:ext>
                </a:extLst>
              </p:cNvPr>
              <p:cNvGrpSpPr/>
              <p:nvPr/>
            </p:nvGrpSpPr>
            <p:grpSpPr>
              <a:xfrm rot="10800000">
                <a:off x="2974904" y="1357542"/>
                <a:ext cx="167794" cy="190790"/>
                <a:chOff x="9818032" y="6128939"/>
                <a:chExt cx="186434" cy="211985"/>
              </a:xfrm>
              <a:noFill/>
            </p:grpSpPr>
            <p:sp>
              <p:nvSpPr>
                <p:cNvPr id="885" name="四角形: 角を丸くする 54">
                  <a:extLst>
                    <a:ext uri="{FF2B5EF4-FFF2-40B4-BE49-F238E27FC236}">
                      <a16:creationId xmlns:a16="http://schemas.microsoft.com/office/drawing/2014/main" xmlns="" id="{F38EEB48-C52E-6246-A206-7FD046139D0B}"/>
                    </a:ext>
                  </a:extLst>
                </p:cNvPr>
                <p:cNvSpPr/>
                <p:nvPr/>
              </p:nvSpPr>
              <p:spPr>
                <a:xfrm>
                  <a:off x="9818032" y="6154489"/>
                  <a:ext cx="186434" cy="186435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304" dirty="0"/>
                </a:p>
              </p:txBody>
            </p:sp>
            <p:cxnSp>
              <p:nvCxnSpPr>
                <p:cNvPr id="886" name="直線コネクタ 885">
                  <a:extLst>
                    <a:ext uri="{FF2B5EF4-FFF2-40B4-BE49-F238E27FC236}">
                      <a16:creationId xmlns:a16="http://schemas.microsoft.com/office/drawing/2014/main" xmlns="" id="{01612ABD-DA30-2EC3-A718-BF4E94069654}"/>
                    </a:ext>
                  </a:extLst>
                </p:cNvPr>
                <p:cNvCxnSpPr/>
                <p:nvPr/>
              </p:nvCxnSpPr>
              <p:spPr>
                <a:xfrm>
                  <a:off x="9829944" y="6128939"/>
                  <a:ext cx="167379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872" name="グループ化 871">
              <a:extLst>
                <a:ext uri="{FF2B5EF4-FFF2-40B4-BE49-F238E27FC236}">
                  <a16:creationId xmlns:a16="http://schemas.microsoft.com/office/drawing/2014/main" xmlns="" id="{EEC40D38-E983-44B1-E5AD-C2947EDD5A3C}"/>
                </a:ext>
              </a:extLst>
            </p:cNvPr>
            <p:cNvGrpSpPr/>
            <p:nvPr/>
          </p:nvGrpSpPr>
          <p:grpSpPr>
            <a:xfrm rot="10800000">
              <a:off x="2540471" y="183125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879" name="四角形: 角を丸くする 57">
                <a:extLst>
                  <a:ext uri="{FF2B5EF4-FFF2-40B4-BE49-F238E27FC236}">
                    <a16:creationId xmlns:a16="http://schemas.microsoft.com/office/drawing/2014/main" xmlns="" id="{08C5F448-1A7F-6856-0340-E4EAAABC853A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880" name="直線コネクタ 879">
                <a:extLst>
                  <a:ext uri="{FF2B5EF4-FFF2-40B4-BE49-F238E27FC236}">
                    <a16:creationId xmlns:a16="http://schemas.microsoft.com/office/drawing/2014/main" xmlns="" id="{899AB0CE-1FDE-01BA-E4CA-8DDC23DFA085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73" name="グループ化 872">
              <a:extLst>
                <a:ext uri="{FF2B5EF4-FFF2-40B4-BE49-F238E27FC236}">
                  <a16:creationId xmlns:a16="http://schemas.microsoft.com/office/drawing/2014/main" xmlns="" id="{71378453-812A-BE0A-36BB-329FBC8DBA8E}"/>
                </a:ext>
              </a:extLst>
            </p:cNvPr>
            <p:cNvGrpSpPr/>
            <p:nvPr/>
          </p:nvGrpSpPr>
          <p:grpSpPr>
            <a:xfrm rot="10800000">
              <a:off x="2753889" y="183125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877" name="四角形: 角を丸くする 60">
                <a:extLst>
                  <a:ext uri="{FF2B5EF4-FFF2-40B4-BE49-F238E27FC236}">
                    <a16:creationId xmlns:a16="http://schemas.microsoft.com/office/drawing/2014/main" xmlns="" id="{AACAD752-AD34-72CA-B3C4-60F8AFE4D3D0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878" name="直線コネクタ 877">
                <a:extLst>
                  <a:ext uri="{FF2B5EF4-FFF2-40B4-BE49-F238E27FC236}">
                    <a16:creationId xmlns:a16="http://schemas.microsoft.com/office/drawing/2014/main" xmlns="" id="{0329BE46-36C6-302C-4143-B6BD727B3ECB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74" name="グループ化 873">
              <a:extLst>
                <a:ext uri="{FF2B5EF4-FFF2-40B4-BE49-F238E27FC236}">
                  <a16:creationId xmlns:a16="http://schemas.microsoft.com/office/drawing/2014/main" xmlns="" id="{69AE8C00-2C66-1444-7DC3-0D7218F562BC}"/>
                </a:ext>
              </a:extLst>
            </p:cNvPr>
            <p:cNvGrpSpPr/>
            <p:nvPr/>
          </p:nvGrpSpPr>
          <p:grpSpPr>
            <a:xfrm rot="10800000">
              <a:off x="2964183" y="183125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875" name="四角形: 角を丸くする 895">
                <a:extLst>
                  <a:ext uri="{FF2B5EF4-FFF2-40B4-BE49-F238E27FC236}">
                    <a16:creationId xmlns:a16="http://schemas.microsoft.com/office/drawing/2014/main" xmlns="" id="{E0BC138A-0A01-6F43-1563-419CA4C3F13B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876" name="直線コネクタ 875">
                <a:extLst>
                  <a:ext uri="{FF2B5EF4-FFF2-40B4-BE49-F238E27FC236}">
                    <a16:creationId xmlns:a16="http://schemas.microsoft.com/office/drawing/2014/main" xmlns="" id="{BC74DB7B-FD3E-1FB1-E69D-E2270159B94B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12" name="正方形/長方形 511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4927602" y="5833065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513" name="正方形/長方形 512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4929264" y="6099168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514" name="グループ化 513">
            <a:extLst>
              <a:ext uri="{FF2B5EF4-FFF2-40B4-BE49-F238E27FC236}">
                <a16:creationId xmlns="" xmlns:a16="http://schemas.microsoft.com/office/drawing/2014/main" id="{917A6E7E-7DBB-59E2-F85E-232B6895424C}"/>
              </a:ext>
            </a:extLst>
          </p:cNvPr>
          <p:cNvGrpSpPr/>
          <p:nvPr/>
        </p:nvGrpSpPr>
        <p:grpSpPr>
          <a:xfrm rot="16200000">
            <a:off x="5147172" y="5941512"/>
            <a:ext cx="199205" cy="84005"/>
            <a:chOff x="2457596" y="4220131"/>
            <a:chExt cx="221580" cy="134463"/>
          </a:xfrm>
        </p:grpSpPr>
        <p:sp>
          <p:nvSpPr>
            <p:cNvPr id="515" name="正方形/長方形 514">
              <a:extLst>
                <a:ext uri="{FF2B5EF4-FFF2-40B4-BE49-F238E27FC236}">
                  <a16:creationId xmlns="" xmlns:a16="http://schemas.microsoft.com/office/drawing/2014/main" id="{3219399A-4D25-A457-E925-5D4F92969E4B}"/>
                </a:ext>
              </a:extLst>
            </p:cNvPr>
            <p:cNvSpPr/>
            <p:nvPr/>
          </p:nvSpPr>
          <p:spPr>
            <a:xfrm>
              <a:off x="2457596" y="4220131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16" name="正方形/長方形 515">
              <a:extLst>
                <a:ext uri="{FF2B5EF4-FFF2-40B4-BE49-F238E27FC236}">
                  <a16:creationId xmlns="" xmlns:a16="http://schemas.microsoft.com/office/drawing/2014/main" id="{8469F8B5-01F5-1A73-797A-2C3EC6642693}"/>
                </a:ext>
              </a:extLst>
            </p:cNvPr>
            <p:cNvSpPr/>
            <p:nvPr/>
          </p:nvSpPr>
          <p:spPr>
            <a:xfrm>
              <a:off x="2458848" y="4264580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17" name="正方形/長方形 516">
              <a:extLst>
                <a:ext uri="{FF2B5EF4-FFF2-40B4-BE49-F238E27FC236}">
                  <a16:creationId xmlns="" xmlns:a16="http://schemas.microsoft.com/office/drawing/2014/main" id="{7B135D72-4891-1C35-F344-8C700AE48E13}"/>
                </a:ext>
              </a:extLst>
            </p:cNvPr>
            <p:cNvSpPr/>
            <p:nvPr/>
          </p:nvSpPr>
          <p:spPr>
            <a:xfrm>
              <a:off x="2457641" y="4308875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518" name="グループ化 517">
            <a:extLst>
              <a:ext uri="{FF2B5EF4-FFF2-40B4-BE49-F238E27FC236}">
                <a16:creationId xmlns="" xmlns:a16="http://schemas.microsoft.com/office/drawing/2014/main" id="{917A6E7E-7DBB-59E2-F85E-232B6895424C}"/>
              </a:ext>
            </a:extLst>
          </p:cNvPr>
          <p:cNvGrpSpPr/>
          <p:nvPr/>
        </p:nvGrpSpPr>
        <p:grpSpPr>
          <a:xfrm rot="16200000">
            <a:off x="5149795" y="6143318"/>
            <a:ext cx="199205" cy="84005"/>
            <a:chOff x="2457596" y="4220131"/>
            <a:chExt cx="221580" cy="134463"/>
          </a:xfrm>
        </p:grpSpPr>
        <p:sp>
          <p:nvSpPr>
            <p:cNvPr id="519" name="正方形/長方形 518">
              <a:extLst>
                <a:ext uri="{FF2B5EF4-FFF2-40B4-BE49-F238E27FC236}">
                  <a16:creationId xmlns="" xmlns:a16="http://schemas.microsoft.com/office/drawing/2014/main" id="{3219399A-4D25-A457-E925-5D4F92969E4B}"/>
                </a:ext>
              </a:extLst>
            </p:cNvPr>
            <p:cNvSpPr/>
            <p:nvPr/>
          </p:nvSpPr>
          <p:spPr>
            <a:xfrm>
              <a:off x="2457596" y="4220131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20" name="正方形/長方形 519">
              <a:extLst>
                <a:ext uri="{FF2B5EF4-FFF2-40B4-BE49-F238E27FC236}">
                  <a16:creationId xmlns="" xmlns:a16="http://schemas.microsoft.com/office/drawing/2014/main" id="{8469F8B5-01F5-1A73-797A-2C3EC6642693}"/>
                </a:ext>
              </a:extLst>
            </p:cNvPr>
            <p:cNvSpPr/>
            <p:nvPr/>
          </p:nvSpPr>
          <p:spPr>
            <a:xfrm>
              <a:off x="2458848" y="4264580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21" name="正方形/長方形 520">
              <a:extLst>
                <a:ext uri="{FF2B5EF4-FFF2-40B4-BE49-F238E27FC236}">
                  <a16:creationId xmlns="" xmlns:a16="http://schemas.microsoft.com/office/drawing/2014/main" id="{7B135D72-4891-1C35-F344-8C700AE48E13}"/>
                </a:ext>
              </a:extLst>
            </p:cNvPr>
            <p:cNvSpPr/>
            <p:nvPr/>
          </p:nvSpPr>
          <p:spPr>
            <a:xfrm>
              <a:off x="2457641" y="4308875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281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9AD7F56-BA15-4B72-79A9-D9D51590A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9" name="グループ化 908">
            <a:extLst>
              <a:ext uri="{FF2B5EF4-FFF2-40B4-BE49-F238E27FC236}">
                <a16:creationId xmlns:a16="http://schemas.microsoft.com/office/drawing/2014/main" xmlns="" id="{D83D67B7-D40B-4C64-EE30-F43AD2ECA967}"/>
              </a:ext>
            </a:extLst>
          </p:cNvPr>
          <p:cNvGrpSpPr/>
          <p:nvPr/>
        </p:nvGrpSpPr>
        <p:grpSpPr>
          <a:xfrm>
            <a:off x="10154237" y="1754469"/>
            <a:ext cx="165864" cy="215444"/>
            <a:chOff x="9099874" y="1460865"/>
            <a:chExt cx="165864" cy="215444"/>
          </a:xfrm>
        </p:grpSpPr>
        <p:sp>
          <p:nvSpPr>
            <p:cNvPr id="343" name="楕円 342">
              <a:extLst>
                <a:ext uri="{FF2B5EF4-FFF2-40B4-BE49-F238E27FC236}">
                  <a16:creationId xmlns:a16="http://schemas.microsoft.com/office/drawing/2014/main" xmlns="" id="{9DDBA63B-60BA-F44E-07C6-A90C83AC7DF9}"/>
                </a:ext>
              </a:extLst>
            </p:cNvPr>
            <p:cNvSpPr/>
            <p:nvPr/>
          </p:nvSpPr>
          <p:spPr>
            <a:xfrm>
              <a:off x="9110957" y="1482361"/>
              <a:ext cx="154781" cy="154781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sp>
          <p:nvSpPr>
            <p:cNvPr id="908" name="テキスト ボックス 907">
              <a:extLst>
                <a:ext uri="{FF2B5EF4-FFF2-40B4-BE49-F238E27FC236}">
                  <a16:creationId xmlns:a16="http://schemas.microsoft.com/office/drawing/2014/main" xmlns="" id="{469C9428-D56E-A21F-7349-D1F8F02F35D6}"/>
                </a:ext>
              </a:extLst>
            </p:cNvPr>
            <p:cNvSpPr txBox="1"/>
            <p:nvPr/>
          </p:nvSpPr>
          <p:spPr>
            <a:xfrm>
              <a:off x="9099874" y="1460865"/>
              <a:ext cx="7294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800" b="1" dirty="0"/>
                <a:t>高</a:t>
              </a:r>
            </a:p>
          </p:txBody>
        </p:sp>
      </p:grp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xmlns="" id="{FA0879DA-8CCC-B1E6-A73A-214C81E0AF94}"/>
              </a:ext>
            </a:extLst>
          </p:cNvPr>
          <p:cNvSpPr txBox="1"/>
          <p:nvPr/>
        </p:nvSpPr>
        <p:spPr>
          <a:xfrm>
            <a:off x="276863" y="162955"/>
            <a:ext cx="4185761" cy="8312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1" b="1" dirty="0" smtClean="0">
                <a:solidFill>
                  <a:srgbClr val="FF0000"/>
                </a:solidFill>
              </a:rPr>
              <a:t>スクール形式</a:t>
            </a:r>
            <a:r>
              <a:rPr lang="ja-JP" altLang="en-US" sz="2401" b="1" dirty="0">
                <a:solidFill>
                  <a:srgbClr val="FF0000"/>
                </a:solidFill>
              </a:rPr>
              <a:t>＠お客様変更用</a:t>
            </a:r>
          </a:p>
          <a:p>
            <a:endParaRPr lang="ja-JP" altLang="en-US" sz="2401" b="1" dirty="0"/>
          </a:p>
        </p:txBody>
      </p:sp>
      <p:grpSp>
        <p:nvGrpSpPr>
          <p:cNvPr id="286" name="Google Shape;125;p7"/>
          <p:cNvGrpSpPr/>
          <p:nvPr/>
        </p:nvGrpSpPr>
        <p:grpSpPr>
          <a:xfrm rot="10800000">
            <a:off x="4981861" y="4827489"/>
            <a:ext cx="170860" cy="496554"/>
            <a:chOff x="7390562" y="3179388"/>
            <a:chExt cx="127347" cy="300138"/>
          </a:xfrm>
        </p:grpSpPr>
        <p:sp>
          <p:nvSpPr>
            <p:cNvPr id="287" name="Google Shape;126;p7"/>
            <p:cNvSpPr/>
            <p:nvPr/>
          </p:nvSpPr>
          <p:spPr>
            <a:xfrm rot="-5400000">
              <a:off x="7450928" y="3377429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127;p7"/>
            <p:cNvSpPr/>
            <p:nvPr/>
          </p:nvSpPr>
          <p:spPr>
            <a:xfrm rot="-5400000">
              <a:off x="7450927" y="3356733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128;p7"/>
            <p:cNvSpPr/>
            <p:nvPr/>
          </p:nvSpPr>
          <p:spPr>
            <a:xfrm rot="-5400000">
              <a:off x="7450928" y="3397476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0" name="Google Shape;129;p7"/>
            <p:cNvGrpSpPr/>
            <p:nvPr/>
          </p:nvGrpSpPr>
          <p:grpSpPr>
            <a:xfrm rot="-5400000">
              <a:off x="7304166" y="3265783"/>
              <a:ext cx="300138" cy="127347"/>
              <a:chOff x="3076576" y="4720429"/>
              <a:chExt cx="817982" cy="246221"/>
            </a:xfrm>
          </p:grpSpPr>
          <p:sp>
            <p:nvSpPr>
              <p:cNvPr id="291" name="Google Shape;130;p7"/>
              <p:cNvSpPr/>
              <p:nvPr/>
            </p:nvSpPr>
            <p:spPr>
              <a:xfrm>
                <a:off x="3076576" y="4720429"/>
                <a:ext cx="45720" cy="246221"/>
              </a:xfrm>
              <a:prstGeom prst="roundRect">
                <a:avLst>
                  <a:gd name="adj" fmla="val 16667"/>
                </a:avLst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" name="Google Shape;131;p7"/>
              <p:cNvSpPr/>
              <p:nvPr/>
            </p:nvSpPr>
            <p:spPr>
              <a:xfrm>
                <a:off x="3847282" y="4720429"/>
                <a:ext cx="45720" cy="246221"/>
              </a:xfrm>
              <a:prstGeom prst="roundRect">
                <a:avLst>
                  <a:gd name="adj" fmla="val 16667"/>
                </a:avLst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" name="Google Shape;132;p7"/>
              <p:cNvSpPr/>
              <p:nvPr/>
            </p:nvSpPr>
            <p:spPr>
              <a:xfrm rot="-5400000">
                <a:off x="3464151" y="4437680"/>
                <a:ext cx="47813" cy="813001"/>
              </a:xfrm>
              <a:prstGeom prst="rect">
                <a:avLst/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94" name="Google Shape;125;p7"/>
          <p:cNvGrpSpPr/>
          <p:nvPr/>
        </p:nvGrpSpPr>
        <p:grpSpPr>
          <a:xfrm rot="10800000">
            <a:off x="4981862" y="5338013"/>
            <a:ext cx="170860" cy="496554"/>
            <a:chOff x="7390562" y="3179388"/>
            <a:chExt cx="127347" cy="300138"/>
          </a:xfrm>
        </p:grpSpPr>
        <p:sp>
          <p:nvSpPr>
            <p:cNvPr id="295" name="Google Shape;126;p7"/>
            <p:cNvSpPr/>
            <p:nvPr/>
          </p:nvSpPr>
          <p:spPr>
            <a:xfrm rot="-5400000">
              <a:off x="7450928" y="3377429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127;p7"/>
            <p:cNvSpPr/>
            <p:nvPr/>
          </p:nvSpPr>
          <p:spPr>
            <a:xfrm rot="-5400000">
              <a:off x="7450927" y="3356733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128;p7"/>
            <p:cNvSpPr/>
            <p:nvPr/>
          </p:nvSpPr>
          <p:spPr>
            <a:xfrm rot="-5400000">
              <a:off x="7450928" y="3397476"/>
              <a:ext cx="12117" cy="94867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8" name="Google Shape;129;p7"/>
            <p:cNvGrpSpPr/>
            <p:nvPr/>
          </p:nvGrpSpPr>
          <p:grpSpPr>
            <a:xfrm rot="-5400000">
              <a:off x="7304166" y="3265783"/>
              <a:ext cx="300138" cy="127347"/>
              <a:chOff x="3076576" y="4720429"/>
              <a:chExt cx="817982" cy="246221"/>
            </a:xfrm>
          </p:grpSpPr>
          <p:sp>
            <p:nvSpPr>
              <p:cNvPr id="299" name="Google Shape;130;p7"/>
              <p:cNvSpPr/>
              <p:nvPr/>
            </p:nvSpPr>
            <p:spPr>
              <a:xfrm>
                <a:off x="3076576" y="4720429"/>
                <a:ext cx="45720" cy="246221"/>
              </a:xfrm>
              <a:prstGeom prst="roundRect">
                <a:avLst>
                  <a:gd name="adj" fmla="val 16667"/>
                </a:avLst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" name="Google Shape;131;p7"/>
              <p:cNvSpPr/>
              <p:nvPr/>
            </p:nvSpPr>
            <p:spPr>
              <a:xfrm>
                <a:off x="3847282" y="4720429"/>
                <a:ext cx="45720" cy="246221"/>
              </a:xfrm>
              <a:prstGeom prst="roundRect">
                <a:avLst>
                  <a:gd name="adj" fmla="val 16667"/>
                </a:avLst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" name="Google Shape;132;p7"/>
              <p:cNvSpPr/>
              <p:nvPr/>
            </p:nvSpPr>
            <p:spPr>
              <a:xfrm rot="-5400000">
                <a:off x="3464151" y="4437680"/>
                <a:ext cx="47813" cy="813001"/>
              </a:xfrm>
              <a:prstGeom prst="rect">
                <a:avLst/>
              </a:prstGeom>
              <a:solidFill>
                <a:srgbClr val="D0CECE"/>
              </a:solidFill>
              <a:ln w="12700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31" name="グループ化 330">
            <a:extLst>
              <a:ext uri="{FF2B5EF4-FFF2-40B4-BE49-F238E27FC236}">
                <a16:creationId xmlns="" xmlns:a16="http://schemas.microsoft.com/office/drawing/2014/main" id="{F63305C1-17AE-FB1F-EC6E-844042745E8C}"/>
              </a:ext>
            </a:extLst>
          </p:cNvPr>
          <p:cNvGrpSpPr/>
          <p:nvPr/>
        </p:nvGrpSpPr>
        <p:grpSpPr>
          <a:xfrm>
            <a:off x="3289244" y="4690364"/>
            <a:ext cx="596808" cy="45719"/>
            <a:chOff x="7085413" y="2658776"/>
            <a:chExt cx="663840" cy="45720"/>
          </a:xfrm>
        </p:grpSpPr>
        <p:sp>
          <p:nvSpPr>
            <p:cNvPr id="332" name="正方形/長方形 331">
              <a:extLst>
                <a:ext uri="{FF2B5EF4-FFF2-40B4-BE49-F238E27FC236}">
                  <a16:creationId xmlns="" xmlns:a16="http://schemas.microsoft.com/office/drawing/2014/main" id="{C7EB7A0F-F2FF-D2FA-F5C6-35B52E66B4EB}"/>
                </a:ext>
              </a:extLst>
            </p:cNvPr>
            <p:cNvSpPr/>
            <p:nvPr/>
          </p:nvSpPr>
          <p:spPr>
            <a:xfrm>
              <a:off x="7085413" y="2658776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33" name="正方形/長方形 332">
              <a:extLst>
                <a:ext uri="{FF2B5EF4-FFF2-40B4-BE49-F238E27FC236}">
                  <a16:creationId xmlns="" xmlns:a16="http://schemas.microsoft.com/office/drawing/2014/main" id="{9412088E-27B5-1F7C-2DAA-A68BBEC0BC69}"/>
                </a:ext>
              </a:extLst>
            </p:cNvPr>
            <p:cNvSpPr/>
            <p:nvPr/>
          </p:nvSpPr>
          <p:spPr>
            <a:xfrm>
              <a:off x="7309645" y="2658777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34" name="正方形/長方形 333">
              <a:extLst>
                <a:ext uri="{FF2B5EF4-FFF2-40B4-BE49-F238E27FC236}">
                  <a16:creationId xmlns="" xmlns:a16="http://schemas.microsoft.com/office/drawing/2014/main" id="{1BE84FA7-8DCF-C6E4-5464-ECBA0582BA1F}"/>
                </a:ext>
              </a:extLst>
            </p:cNvPr>
            <p:cNvSpPr/>
            <p:nvPr/>
          </p:nvSpPr>
          <p:spPr>
            <a:xfrm>
              <a:off x="7528925" y="2658776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335" name="グループ化 334">
            <a:extLst>
              <a:ext uri="{FF2B5EF4-FFF2-40B4-BE49-F238E27FC236}">
                <a16:creationId xmlns="" xmlns:a16="http://schemas.microsoft.com/office/drawing/2014/main" id="{F63305C1-17AE-FB1F-EC6E-844042745E8C}"/>
              </a:ext>
            </a:extLst>
          </p:cNvPr>
          <p:cNvGrpSpPr/>
          <p:nvPr/>
        </p:nvGrpSpPr>
        <p:grpSpPr>
          <a:xfrm>
            <a:off x="3687972" y="4649212"/>
            <a:ext cx="596808" cy="45719"/>
            <a:chOff x="7085413" y="2658776"/>
            <a:chExt cx="663840" cy="45720"/>
          </a:xfrm>
        </p:grpSpPr>
        <p:sp>
          <p:nvSpPr>
            <p:cNvPr id="336" name="正方形/長方形 335">
              <a:extLst>
                <a:ext uri="{FF2B5EF4-FFF2-40B4-BE49-F238E27FC236}">
                  <a16:creationId xmlns="" xmlns:a16="http://schemas.microsoft.com/office/drawing/2014/main" id="{C7EB7A0F-F2FF-D2FA-F5C6-35B52E66B4EB}"/>
                </a:ext>
              </a:extLst>
            </p:cNvPr>
            <p:cNvSpPr/>
            <p:nvPr/>
          </p:nvSpPr>
          <p:spPr>
            <a:xfrm>
              <a:off x="7085413" y="2658776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37" name="正方形/長方形 336">
              <a:extLst>
                <a:ext uri="{FF2B5EF4-FFF2-40B4-BE49-F238E27FC236}">
                  <a16:creationId xmlns="" xmlns:a16="http://schemas.microsoft.com/office/drawing/2014/main" id="{9412088E-27B5-1F7C-2DAA-A68BBEC0BC69}"/>
                </a:ext>
              </a:extLst>
            </p:cNvPr>
            <p:cNvSpPr/>
            <p:nvPr/>
          </p:nvSpPr>
          <p:spPr>
            <a:xfrm>
              <a:off x="7309645" y="2658777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38" name="正方形/長方形 337">
              <a:extLst>
                <a:ext uri="{FF2B5EF4-FFF2-40B4-BE49-F238E27FC236}">
                  <a16:creationId xmlns="" xmlns:a16="http://schemas.microsoft.com/office/drawing/2014/main" id="{1BE84FA7-8DCF-C6E4-5464-ECBA0582BA1F}"/>
                </a:ext>
              </a:extLst>
            </p:cNvPr>
            <p:cNvSpPr/>
            <p:nvPr/>
          </p:nvSpPr>
          <p:spPr>
            <a:xfrm>
              <a:off x="7528925" y="2658776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357" name="Google Shape;134;p7"/>
          <p:cNvGrpSpPr/>
          <p:nvPr/>
        </p:nvGrpSpPr>
        <p:grpSpPr>
          <a:xfrm>
            <a:off x="7959724" y="964761"/>
            <a:ext cx="177583" cy="218948"/>
            <a:chOff x="9585961" y="2699149"/>
            <a:chExt cx="161070" cy="190214"/>
          </a:xfrm>
        </p:grpSpPr>
        <p:grpSp>
          <p:nvGrpSpPr>
            <p:cNvPr id="358" name="Google Shape;135;p7"/>
            <p:cNvGrpSpPr/>
            <p:nvPr/>
          </p:nvGrpSpPr>
          <p:grpSpPr>
            <a:xfrm>
              <a:off x="9610300" y="2726713"/>
              <a:ext cx="136731" cy="162650"/>
              <a:chOff x="9807149" y="6119159"/>
              <a:chExt cx="186433" cy="221771"/>
            </a:xfrm>
          </p:grpSpPr>
          <p:sp>
            <p:nvSpPr>
              <p:cNvPr id="360" name="Google Shape;136;p7"/>
              <p:cNvSpPr/>
              <p:nvPr/>
            </p:nvSpPr>
            <p:spPr>
              <a:xfrm>
                <a:off x="9807149" y="6154492"/>
                <a:ext cx="186433" cy="186438"/>
              </a:xfrm>
              <a:prstGeom prst="roundRect">
                <a:avLst>
                  <a:gd name="adj" fmla="val 16667"/>
                </a:avLst>
              </a:prstGeom>
              <a:solidFill>
                <a:srgbClr val="C55A11"/>
              </a:solidFill>
              <a:ln w="9525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361" name="Google Shape;137;p7"/>
              <p:cNvCxnSpPr/>
              <p:nvPr/>
            </p:nvCxnSpPr>
            <p:spPr>
              <a:xfrm>
                <a:off x="9813611" y="6119159"/>
                <a:ext cx="167379" cy="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sp>
          <p:nvSpPr>
            <p:cNvPr id="359" name="Google Shape;138;p7"/>
            <p:cNvSpPr txBox="1"/>
            <p:nvPr/>
          </p:nvSpPr>
          <p:spPr>
            <a:xfrm>
              <a:off x="9585961" y="2699149"/>
              <a:ext cx="100079" cy="1724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700" b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高</a:t>
              </a:r>
              <a:endParaRPr sz="8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2" name="Google Shape;134;p7"/>
          <p:cNvGrpSpPr/>
          <p:nvPr/>
        </p:nvGrpSpPr>
        <p:grpSpPr>
          <a:xfrm>
            <a:off x="8127125" y="964199"/>
            <a:ext cx="173308" cy="219786"/>
            <a:chOff x="9585961" y="2698587"/>
            <a:chExt cx="161070" cy="190776"/>
          </a:xfrm>
        </p:grpSpPr>
        <p:grpSp>
          <p:nvGrpSpPr>
            <p:cNvPr id="363" name="Google Shape;135;p7"/>
            <p:cNvGrpSpPr/>
            <p:nvPr/>
          </p:nvGrpSpPr>
          <p:grpSpPr>
            <a:xfrm>
              <a:off x="9610300" y="2726713"/>
              <a:ext cx="136731" cy="162650"/>
              <a:chOff x="9807149" y="6119159"/>
              <a:chExt cx="186433" cy="221771"/>
            </a:xfrm>
          </p:grpSpPr>
          <p:sp>
            <p:nvSpPr>
              <p:cNvPr id="365" name="Google Shape;136;p7"/>
              <p:cNvSpPr/>
              <p:nvPr/>
            </p:nvSpPr>
            <p:spPr>
              <a:xfrm>
                <a:off x="9807149" y="6154492"/>
                <a:ext cx="186433" cy="186438"/>
              </a:xfrm>
              <a:prstGeom prst="roundRect">
                <a:avLst>
                  <a:gd name="adj" fmla="val 16667"/>
                </a:avLst>
              </a:prstGeom>
              <a:solidFill>
                <a:srgbClr val="C55A11"/>
              </a:solidFill>
              <a:ln w="9525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3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366" name="Google Shape;137;p7"/>
              <p:cNvCxnSpPr/>
              <p:nvPr/>
            </p:nvCxnSpPr>
            <p:spPr>
              <a:xfrm>
                <a:off x="9813611" y="6119159"/>
                <a:ext cx="167379" cy="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sp>
          <p:nvSpPr>
            <p:cNvPr id="364" name="Google Shape;138;p7"/>
            <p:cNvSpPr txBox="1"/>
            <p:nvPr/>
          </p:nvSpPr>
          <p:spPr>
            <a:xfrm>
              <a:off x="9585961" y="2698587"/>
              <a:ext cx="93475" cy="1736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700" b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高</a:t>
              </a:r>
              <a:endParaRPr sz="7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7" name="Google Shape;1079;p1">
            <a:extLst>
              <a:ext uri="{FF2B5EF4-FFF2-40B4-BE49-F238E27FC236}">
                <a16:creationId xmlns:a16="http://schemas.microsoft.com/office/drawing/2014/main" xmlns="" id="{246585D4-C5A5-6267-91DB-D21855B4F089}"/>
              </a:ext>
            </a:extLst>
          </p:cNvPr>
          <p:cNvSpPr/>
          <p:nvPr/>
        </p:nvSpPr>
        <p:spPr>
          <a:xfrm>
            <a:off x="5078666" y="1144646"/>
            <a:ext cx="422060" cy="175631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1079;p1">
            <a:extLst>
              <a:ext uri="{FF2B5EF4-FFF2-40B4-BE49-F238E27FC236}">
                <a16:creationId xmlns:a16="http://schemas.microsoft.com/office/drawing/2014/main" xmlns="" id="{C8099FB4-DE3B-C81E-8532-BC83F47383C0}"/>
              </a:ext>
            </a:extLst>
          </p:cNvPr>
          <p:cNvSpPr/>
          <p:nvPr/>
        </p:nvSpPr>
        <p:spPr>
          <a:xfrm>
            <a:off x="5503427" y="1144645"/>
            <a:ext cx="422060" cy="175632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1079;p1">
            <a:extLst>
              <a:ext uri="{FF2B5EF4-FFF2-40B4-BE49-F238E27FC236}">
                <a16:creationId xmlns:a16="http://schemas.microsoft.com/office/drawing/2014/main" xmlns="" id="{246585D4-C5A5-6267-91DB-D21855B4F089}"/>
              </a:ext>
            </a:extLst>
          </p:cNvPr>
          <p:cNvSpPr/>
          <p:nvPr/>
        </p:nvSpPr>
        <p:spPr>
          <a:xfrm>
            <a:off x="5921404" y="1147183"/>
            <a:ext cx="422060" cy="175631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1079;p1">
            <a:extLst>
              <a:ext uri="{FF2B5EF4-FFF2-40B4-BE49-F238E27FC236}">
                <a16:creationId xmlns:a16="http://schemas.microsoft.com/office/drawing/2014/main" xmlns="" id="{246585D4-C5A5-6267-91DB-D21855B4F089}"/>
              </a:ext>
            </a:extLst>
          </p:cNvPr>
          <p:cNvSpPr/>
          <p:nvPr/>
        </p:nvSpPr>
        <p:spPr>
          <a:xfrm>
            <a:off x="5078666" y="971900"/>
            <a:ext cx="422060" cy="175631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1079;p1">
            <a:extLst>
              <a:ext uri="{FF2B5EF4-FFF2-40B4-BE49-F238E27FC236}">
                <a16:creationId xmlns:a16="http://schemas.microsoft.com/office/drawing/2014/main" xmlns="" id="{C8099FB4-DE3B-C81E-8532-BC83F47383C0}"/>
              </a:ext>
            </a:extLst>
          </p:cNvPr>
          <p:cNvSpPr/>
          <p:nvPr/>
        </p:nvSpPr>
        <p:spPr>
          <a:xfrm>
            <a:off x="5500191" y="971899"/>
            <a:ext cx="422060" cy="175632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1079;p1">
            <a:extLst>
              <a:ext uri="{FF2B5EF4-FFF2-40B4-BE49-F238E27FC236}">
                <a16:creationId xmlns:a16="http://schemas.microsoft.com/office/drawing/2014/main" xmlns="" id="{C8099FB4-DE3B-C81E-8532-BC83F47383C0}"/>
              </a:ext>
            </a:extLst>
          </p:cNvPr>
          <p:cNvSpPr/>
          <p:nvPr/>
        </p:nvSpPr>
        <p:spPr>
          <a:xfrm>
            <a:off x="5924952" y="971899"/>
            <a:ext cx="422060" cy="175632"/>
          </a:xfrm>
          <a:prstGeom prst="rect">
            <a:avLst/>
          </a:prstGeom>
          <a:solidFill>
            <a:srgbClr val="ECD4AA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正方形/長方形 372"/>
          <p:cNvSpPr/>
          <p:nvPr/>
        </p:nvSpPr>
        <p:spPr>
          <a:xfrm>
            <a:off x="6738239" y="935282"/>
            <a:ext cx="494125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4" name="正方形/長方形 373"/>
          <p:cNvSpPr/>
          <p:nvPr/>
        </p:nvSpPr>
        <p:spPr>
          <a:xfrm>
            <a:off x="4171152" y="945464"/>
            <a:ext cx="483667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75" name="Google Shape;143;p7"/>
          <p:cNvGrpSpPr/>
          <p:nvPr/>
        </p:nvGrpSpPr>
        <p:grpSpPr>
          <a:xfrm rot="779500">
            <a:off x="6087902" y="1087057"/>
            <a:ext cx="220496" cy="137720"/>
            <a:chOff x="7934036" y="3959917"/>
            <a:chExt cx="443104" cy="246222"/>
          </a:xfrm>
        </p:grpSpPr>
        <p:sp>
          <p:nvSpPr>
            <p:cNvPr id="376" name="Google Shape;144;p7"/>
            <p:cNvSpPr/>
            <p:nvPr/>
          </p:nvSpPr>
          <p:spPr>
            <a:xfrm>
              <a:off x="7934036" y="3959917"/>
              <a:ext cx="443104" cy="246221"/>
            </a:xfrm>
            <a:prstGeom prst="roundRect">
              <a:avLst>
                <a:gd name="adj" fmla="val 16667"/>
              </a:avLst>
            </a:prstGeom>
            <a:solidFill>
              <a:srgbClr val="7F6000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145;p7"/>
            <p:cNvSpPr/>
            <p:nvPr/>
          </p:nvSpPr>
          <p:spPr>
            <a:xfrm>
              <a:off x="7968245" y="3992653"/>
              <a:ext cx="369305" cy="213486"/>
            </a:xfrm>
            <a:prstGeom prst="rect">
              <a:avLst/>
            </a:prstGeom>
            <a:solidFill>
              <a:srgbClr val="7F6000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86" name="正方形/長方形 385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3181485" y="4304432"/>
            <a:ext cx="390846" cy="190224"/>
          </a:xfrm>
          <a:prstGeom prst="rect">
            <a:avLst/>
          </a:prstGeom>
          <a:solidFill>
            <a:srgbClr val="826300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87" name="正方形/長方形 386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10800000">
            <a:off x="3283871" y="5033985"/>
            <a:ext cx="390846" cy="190224"/>
          </a:xfrm>
          <a:prstGeom prst="rect">
            <a:avLst/>
          </a:prstGeom>
          <a:solidFill>
            <a:srgbClr val="826300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89" name="正方形/長方形 388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3346711" y="4701020"/>
            <a:ext cx="103164" cy="21809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90" name="正方形/長方形 389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7265571" y="5441775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91" name="正方形/長方形 390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7006465" y="5441775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92" name="正方形/長方形 391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753526" y="5441775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93" name="正方形/長方形 392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7265571" y="5700881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94" name="正方形/長方形 393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7006465" y="5700881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95" name="正方形/長方形 394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753526" y="5700881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96" name="正方形/長方形 395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7265571" y="5946886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97" name="正方形/長方形 396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7006465" y="5946886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98" name="正方形/長方形 397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999569" y="5974293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399" name="正方形/長方形 398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718916" y="5450795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400" name="正方形/長方形 399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981140" y="5450795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401" name="正方形/長方形 400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7253723" y="5702766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402" name="正方形/長方形 401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458359" y="5450795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403" name="正方形/長方形 402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7267735" y="5974777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404" name="正方形/長方形 403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739548" y="5700881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405" name="正方形/長方形 404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465605" y="5450794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406" name="正方形/長方形 405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7259142" y="5455783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407" name="正方形/長方形 406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992225" y="5724183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408" name="正方形/長方形 407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6399802" y="764183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409" name="グループ化 408"/>
          <p:cNvGrpSpPr/>
          <p:nvPr/>
        </p:nvGrpSpPr>
        <p:grpSpPr>
          <a:xfrm rot="13494469">
            <a:off x="2056713" y="3385281"/>
            <a:ext cx="622866" cy="604536"/>
            <a:chOff x="5145417" y="3015240"/>
            <a:chExt cx="622866" cy="604536"/>
          </a:xfrm>
        </p:grpSpPr>
        <p:sp>
          <p:nvSpPr>
            <p:cNvPr id="410" name="正方形/長方形 409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2700000">
              <a:off x="5416559" y="3107862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411" name="グループ化 410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8100000">
              <a:off x="5588992" y="3268798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28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29" name="直線コネクタ 428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2" name="グループ化 411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8900000">
              <a:off x="5343019" y="3015240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26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27" name="直線コネクタ 426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3" name="グループ化 412">
              <a:extLst>
                <a:ext uri="{FF2B5EF4-FFF2-40B4-BE49-F238E27FC236}">
                  <a16:creationId xmlns:a16="http://schemas.microsoft.com/office/drawing/2014/main" xmlns="" id="{DEBFB0F8-98E7-4917-21EF-666CDDFC8D09}"/>
                </a:ext>
              </a:extLst>
            </p:cNvPr>
            <p:cNvGrpSpPr/>
            <p:nvPr/>
          </p:nvGrpSpPr>
          <p:grpSpPr>
            <a:xfrm rot="2700000">
              <a:off x="5588991" y="3023370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24" name="四角形: 角を丸くする 264">
                <a:extLst>
                  <a:ext uri="{FF2B5EF4-FFF2-40B4-BE49-F238E27FC236}">
                    <a16:creationId xmlns:a16="http://schemas.microsoft.com/office/drawing/2014/main" xmlns="" id="{A6FC379B-A399-F091-C8FC-CA449C214FFE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25" name="直線コネクタ 424">
                <a:extLst>
                  <a:ext uri="{FF2B5EF4-FFF2-40B4-BE49-F238E27FC236}">
                    <a16:creationId xmlns:a16="http://schemas.microsoft.com/office/drawing/2014/main" xmlns="" id="{FB34B2EC-0877-6871-E0F4-49FC06FA1BEC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14" name="正方形/長方形 413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2700000">
              <a:off x="5230456" y="3293046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415" name="グループ化 414">
              <a:extLst>
                <a:ext uri="{FF2B5EF4-FFF2-40B4-BE49-F238E27FC236}">
                  <a16:creationId xmlns:a16="http://schemas.microsoft.com/office/drawing/2014/main" xmlns="" id="{08DD57CA-EB8D-366F-D869-ED594756F50B}"/>
                </a:ext>
              </a:extLst>
            </p:cNvPr>
            <p:cNvGrpSpPr/>
            <p:nvPr/>
          </p:nvGrpSpPr>
          <p:grpSpPr>
            <a:xfrm rot="13500000">
              <a:off x="5156915" y="3437947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22" name="四角形: 角を丸くする 267">
                <a:extLst>
                  <a:ext uri="{FF2B5EF4-FFF2-40B4-BE49-F238E27FC236}">
                    <a16:creationId xmlns:a16="http://schemas.microsoft.com/office/drawing/2014/main" xmlns="" id="{5776739B-B8AA-DABB-88B5-D015A2F0D18F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23" name="直線コネクタ 422">
                <a:extLst>
                  <a:ext uri="{FF2B5EF4-FFF2-40B4-BE49-F238E27FC236}">
                    <a16:creationId xmlns:a16="http://schemas.microsoft.com/office/drawing/2014/main" xmlns="" id="{A1528F44-EE48-CB16-BAC0-2C53DC82D522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6" name="グループ化 415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8900000">
              <a:off x="5165559" y="319552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20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21" name="直線コネクタ 420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7" name="グループ化 416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8100000">
              <a:off x="5406898" y="3428986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18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19" name="直線コネクタ 418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30" name="グループ化 429"/>
          <p:cNvGrpSpPr/>
          <p:nvPr/>
        </p:nvGrpSpPr>
        <p:grpSpPr>
          <a:xfrm>
            <a:off x="1064793" y="4218654"/>
            <a:ext cx="1056637" cy="544020"/>
            <a:chOff x="208889" y="4198429"/>
            <a:chExt cx="1056637" cy="544020"/>
          </a:xfrm>
        </p:grpSpPr>
        <p:sp>
          <p:nvSpPr>
            <p:cNvPr id="431" name="正方形/長方形 430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348283" y="4343561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432" name="グループ化 431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393651" y="4198429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56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57" name="直線コネクタ 456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3" name="グループ化 432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388856" y="4551659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54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55" name="直線コネクタ 454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4" name="グループ化 433">
              <a:extLst>
                <a:ext uri="{FF2B5EF4-FFF2-40B4-BE49-F238E27FC236}">
                  <a16:creationId xmlns:a16="http://schemas.microsoft.com/office/drawing/2014/main" xmlns="" id="{DEBFB0F8-98E7-4917-21EF-666CDDFC8D09}"/>
                </a:ext>
              </a:extLst>
            </p:cNvPr>
            <p:cNvGrpSpPr/>
            <p:nvPr/>
          </p:nvGrpSpPr>
          <p:grpSpPr>
            <a:xfrm rot="16194469">
              <a:off x="220387" y="4372252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52" name="四角形: 角を丸くする 264">
                <a:extLst>
                  <a:ext uri="{FF2B5EF4-FFF2-40B4-BE49-F238E27FC236}">
                    <a16:creationId xmlns:a16="http://schemas.microsoft.com/office/drawing/2014/main" xmlns="" id="{A6FC379B-A399-F091-C8FC-CA449C214FFE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53" name="直線コネクタ 452">
                <a:extLst>
                  <a:ext uri="{FF2B5EF4-FFF2-40B4-BE49-F238E27FC236}">
                    <a16:creationId xmlns:a16="http://schemas.microsoft.com/office/drawing/2014/main" xmlns="" id="{FB34B2EC-0877-6871-E0F4-49FC06FA1BEC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5" name="正方形/長方形 434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610823" y="4343789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436" name="グループ化 435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641815" y="4549255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50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51" name="直線コネクタ 450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7" name="グループ化 436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635705" y="4213529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48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49" name="直線コネクタ 448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8" name="正方形/長方形 437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870346" y="4343561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439" name="グループ化 438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901338" y="4549027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46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47" name="直線コネクタ 446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0" name="グループ化 439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895228" y="4213301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44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45" name="直線コネクタ 444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1" name="グループ化 440">
              <a:extLst>
                <a:ext uri="{FF2B5EF4-FFF2-40B4-BE49-F238E27FC236}">
                  <a16:creationId xmlns:a16="http://schemas.microsoft.com/office/drawing/2014/main" xmlns="" id="{08DD57CA-EB8D-366F-D869-ED594756F50B}"/>
                </a:ext>
              </a:extLst>
            </p:cNvPr>
            <p:cNvGrpSpPr/>
            <p:nvPr/>
          </p:nvGrpSpPr>
          <p:grpSpPr>
            <a:xfrm rot="5394469">
              <a:off x="1086234" y="439012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42" name="四角形: 角を丸くする 267">
                <a:extLst>
                  <a:ext uri="{FF2B5EF4-FFF2-40B4-BE49-F238E27FC236}">
                    <a16:creationId xmlns:a16="http://schemas.microsoft.com/office/drawing/2014/main" xmlns="" id="{5776739B-B8AA-DABB-88B5-D015A2F0D18F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43" name="直線コネクタ 442">
                <a:extLst>
                  <a:ext uri="{FF2B5EF4-FFF2-40B4-BE49-F238E27FC236}">
                    <a16:creationId xmlns:a16="http://schemas.microsoft.com/office/drawing/2014/main" xmlns="" id="{A1528F44-EE48-CB16-BAC0-2C53DC82D522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58" name="グループ化 457"/>
          <p:cNvGrpSpPr/>
          <p:nvPr/>
        </p:nvGrpSpPr>
        <p:grpSpPr>
          <a:xfrm>
            <a:off x="1041501" y="5103786"/>
            <a:ext cx="1305557" cy="544020"/>
            <a:chOff x="163134" y="5140206"/>
            <a:chExt cx="1305557" cy="544020"/>
          </a:xfrm>
        </p:grpSpPr>
        <p:sp>
          <p:nvSpPr>
            <p:cNvPr id="459" name="正方形/長方形 458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302528" y="5285338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460" name="グループ化 459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347896" y="5140206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91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92" name="直線コネクタ 491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1" name="グループ化 460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343101" y="5493436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89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90" name="直線コネクタ 489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2" name="グループ化 461">
              <a:extLst>
                <a:ext uri="{FF2B5EF4-FFF2-40B4-BE49-F238E27FC236}">
                  <a16:creationId xmlns:a16="http://schemas.microsoft.com/office/drawing/2014/main" xmlns="" id="{DEBFB0F8-98E7-4917-21EF-666CDDFC8D09}"/>
                </a:ext>
              </a:extLst>
            </p:cNvPr>
            <p:cNvGrpSpPr/>
            <p:nvPr/>
          </p:nvGrpSpPr>
          <p:grpSpPr>
            <a:xfrm rot="16194469">
              <a:off x="174632" y="5314029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87" name="四角形: 角を丸くする 264">
                <a:extLst>
                  <a:ext uri="{FF2B5EF4-FFF2-40B4-BE49-F238E27FC236}">
                    <a16:creationId xmlns:a16="http://schemas.microsoft.com/office/drawing/2014/main" xmlns="" id="{A6FC379B-A399-F091-C8FC-CA449C214FFE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88" name="直線コネクタ 487">
                <a:extLst>
                  <a:ext uri="{FF2B5EF4-FFF2-40B4-BE49-F238E27FC236}">
                    <a16:creationId xmlns:a16="http://schemas.microsoft.com/office/drawing/2014/main" xmlns="" id="{FB34B2EC-0877-6871-E0F4-49FC06FA1BEC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3" name="正方形/長方形 462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565068" y="5285566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464" name="グループ化 463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596060" y="5491032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85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86" name="直線コネクタ 485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5" name="グループ化 464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589950" y="5155306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83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84" name="直線コネクタ 483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6" name="正方形/長方形 465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824591" y="5285338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467" name="グループ化 466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855583" y="549080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81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82" name="直線コネクタ 481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8" name="グループ化 467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849473" y="5155078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79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80" name="直線コネクタ 479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9" name="正方形/長方形 468">
              <a:extLst>
                <a:ext uri="{FF2B5EF4-FFF2-40B4-BE49-F238E27FC236}">
                  <a16:creationId xmlns:a16="http://schemas.microsoft.com/office/drawing/2014/main" xmlns="" id="{A951EA10-7015-977E-FD11-9BA7B9B764F2}"/>
                </a:ext>
              </a:extLst>
            </p:cNvPr>
            <p:cNvSpPr/>
            <p:nvPr/>
          </p:nvSpPr>
          <p:spPr>
            <a:xfrm rot="16194469">
              <a:off x="1079289" y="5285337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470" name="グループ化 469">
              <a:extLst>
                <a:ext uri="{FF2B5EF4-FFF2-40B4-BE49-F238E27FC236}">
                  <a16:creationId xmlns:a16="http://schemas.microsoft.com/office/drawing/2014/main" xmlns="" id="{ED444ACC-8D00-52AD-F286-46BE600CF0C5}"/>
                </a:ext>
              </a:extLst>
            </p:cNvPr>
            <p:cNvGrpSpPr/>
            <p:nvPr/>
          </p:nvGrpSpPr>
          <p:grpSpPr>
            <a:xfrm rot="10794469">
              <a:off x="1110281" y="549080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77" name="四角形: 角を丸くする 260">
                <a:extLst>
                  <a:ext uri="{FF2B5EF4-FFF2-40B4-BE49-F238E27FC236}">
                    <a16:creationId xmlns:a16="http://schemas.microsoft.com/office/drawing/2014/main" xmlns="" id="{848CE860-0FB3-2512-1266-88B12DC305CD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78" name="直線コネクタ 477">
                <a:extLst>
                  <a:ext uri="{FF2B5EF4-FFF2-40B4-BE49-F238E27FC236}">
                    <a16:creationId xmlns:a16="http://schemas.microsoft.com/office/drawing/2014/main" xmlns="" id="{005E3D69-612D-A178-1A06-6918009D18B0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1" name="グループ化 470">
              <a:extLst>
                <a:ext uri="{FF2B5EF4-FFF2-40B4-BE49-F238E27FC236}">
                  <a16:creationId xmlns:a16="http://schemas.microsoft.com/office/drawing/2014/main" xmlns="" id="{95C23060-0C95-3466-EEF9-94406D84B6F5}"/>
                </a:ext>
              </a:extLst>
            </p:cNvPr>
            <p:cNvGrpSpPr/>
            <p:nvPr/>
          </p:nvGrpSpPr>
          <p:grpSpPr>
            <a:xfrm rot="21594469">
              <a:off x="1104171" y="5155077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75" name="四角形: 角を丸くする 257">
                <a:extLst>
                  <a:ext uri="{FF2B5EF4-FFF2-40B4-BE49-F238E27FC236}">
                    <a16:creationId xmlns:a16="http://schemas.microsoft.com/office/drawing/2014/main" xmlns="" id="{541BB867-B980-F3EE-ABEF-FEE6413D0577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76" name="直線コネクタ 475">
                <a:extLst>
                  <a:ext uri="{FF2B5EF4-FFF2-40B4-BE49-F238E27FC236}">
                    <a16:creationId xmlns:a16="http://schemas.microsoft.com/office/drawing/2014/main" xmlns="" id="{A7F76E83-2EA9-3F93-FE7D-2D316F8F15F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2" name="グループ化 471">
              <a:extLst>
                <a:ext uri="{FF2B5EF4-FFF2-40B4-BE49-F238E27FC236}">
                  <a16:creationId xmlns:a16="http://schemas.microsoft.com/office/drawing/2014/main" xmlns="" id="{08DD57CA-EB8D-366F-D869-ED594756F50B}"/>
                </a:ext>
              </a:extLst>
            </p:cNvPr>
            <p:cNvGrpSpPr/>
            <p:nvPr/>
          </p:nvGrpSpPr>
          <p:grpSpPr>
            <a:xfrm rot="5394469">
              <a:off x="1289399" y="532076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73" name="四角形: 角を丸くする 267">
                <a:extLst>
                  <a:ext uri="{FF2B5EF4-FFF2-40B4-BE49-F238E27FC236}">
                    <a16:creationId xmlns:a16="http://schemas.microsoft.com/office/drawing/2014/main" xmlns="" id="{5776739B-B8AA-DABB-88B5-D015A2F0D18F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474" name="直線コネクタ 473">
                <a:extLst>
                  <a:ext uri="{FF2B5EF4-FFF2-40B4-BE49-F238E27FC236}">
                    <a16:creationId xmlns:a16="http://schemas.microsoft.com/office/drawing/2014/main" xmlns="" id="{A1528F44-EE48-CB16-BAC0-2C53DC82D522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93" name="グループ化 492"/>
          <p:cNvGrpSpPr/>
          <p:nvPr/>
        </p:nvGrpSpPr>
        <p:grpSpPr>
          <a:xfrm>
            <a:off x="1231273" y="3423454"/>
            <a:ext cx="432579" cy="444348"/>
            <a:chOff x="316873" y="3398054"/>
            <a:chExt cx="432579" cy="444348"/>
          </a:xfrm>
        </p:grpSpPr>
        <p:sp>
          <p:nvSpPr>
            <p:cNvPr id="494" name="正方形/長方形 493">
              <a:extLst>
                <a:ext uri="{FF2B5EF4-FFF2-40B4-BE49-F238E27FC236}">
                  <a16:creationId xmlns:a16="http://schemas.microsoft.com/office/drawing/2014/main" xmlns="" id="{7363A239-7BC8-A12A-CF8A-771B6FD47249}"/>
                </a:ext>
              </a:extLst>
            </p:cNvPr>
            <p:cNvSpPr/>
            <p:nvPr/>
          </p:nvSpPr>
          <p:spPr>
            <a:xfrm rot="2700000">
              <a:off x="397728" y="3490676"/>
              <a:ext cx="259106" cy="2591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/>
            </a:p>
          </p:txBody>
        </p:sp>
        <p:grpSp>
          <p:nvGrpSpPr>
            <p:cNvPr id="495" name="グループ化 494">
              <a:extLst>
                <a:ext uri="{FF2B5EF4-FFF2-40B4-BE49-F238E27FC236}">
                  <a16:creationId xmlns:a16="http://schemas.microsoft.com/office/drawing/2014/main" xmlns="" id="{8EE0509A-7AD7-1B98-11BA-94C477AB9BFC}"/>
                </a:ext>
              </a:extLst>
            </p:cNvPr>
            <p:cNvGrpSpPr/>
            <p:nvPr/>
          </p:nvGrpSpPr>
          <p:grpSpPr>
            <a:xfrm rot="8100000">
              <a:off x="570161" y="3651612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505" name="四角形: 角を丸くする 632">
                <a:extLst>
                  <a:ext uri="{FF2B5EF4-FFF2-40B4-BE49-F238E27FC236}">
                    <a16:creationId xmlns:a16="http://schemas.microsoft.com/office/drawing/2014/main" xmlns="" id="{FEDD5961-D8CC-1342-B699-BF2C900F30A4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506" name="直線コネクタ 505">
                <a:extLst>
                  <a:ext uri="{FF2B5EF4-FFF2-40B4-BE49-F238E27FC236}">
                    <a16:creationId xmlns:a16="http://schemas.microsoft.com/office/drawing/2014/main" xmlns="" id="{6661369A-A986-D9F0-D058-E1034B0A12DA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96" name="グループ化 495">
              <a:extLst>
                <a:ext uri="{FF2B5EF4-FFF2-40B4-BE49-F238E27FC236}">
                  <a16:creationId xmlns:a16="http://schemas.microsoft.com/office/drawing/2014/main" xmlns="" id="{6480712F-9A28-D773-B5F3-DD77B38C7244}"/>
                </a:ext>
              </a:extLst>
            </p:cNvPr>
            <p:cNvGrpSpPr/>
            <p:nvPr/>
          </p:nvGrpSpPr>
          <p:grpSpPr>
            <a:xfrm rot="18900000">
              <a:off x="324188" y="339805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503" name="四角形: 角を丸くする 635">
                <a:extLst>
                  <a:ext uri="{FF2B5EF4-FFF2-40B4-BE49-F238E27FC236}">
                    <a16:creationId xmlns:a16="http://schemas.microsoft.com/office/drawing/2014/main" xmlns="" id="{C24AAB7A-72CD-0677-4A3D-65447DF97514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504" name="直線コネクタ 503">
                <a:extLst>
                  <a:ext uri="{FF2B5EF4-FFF2-40B4-BE49-F238E27FC236}">
                    <a16:creationId xmlns:a16="http://schemas.microsoft.com/office/drawing/2014/main" xmlns="" id="{30F42948-FA0D-0A80-9C56-FA08A051AF86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97" name="グループ化 496">
              <a:extLst>
                <a:ext uri="{FF2B5EF4-FFF2-40B4-BE49-F238E27FC236}">
                  <a16:creationId xmlns:a16="http://schemas.microsoft.com/office/drawing/2014/main" xmlns="" id="{E2B10D2F-F316-F908-D168-ED79FC1F9836}"/>
                </a:ext>
              </a:extLst>
            </p:cNvPr>
            <p:cNvGrpSpPr/>
            <p:nvPr/>
          </p:nvGrpSpPr>
          <p:grpSpPr>
            <a:xfrm rot="2700000">
              <a:off x="570160" y="3406184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501" name="四角形: 角を丸くする 638">
                <a:extLst>
                  <a:ext uri="{FF2B5EF4-FFF2-40B4-BE49-F238E27FC236}">
                    <a16:creationId xmlns:a16="http://schemas.microsoft.com/office/drawing/2014/main" xmlns="" id="{2E68F885-DFC1-AF77-2B4B-53D2F5B681B4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502" name="直線コネクタ 501">
                <a:extLst>
                  <a:ext uri="{FF2B5EF4-FFF2-40B4-BE49-F238E27FC236}">
                    <a16:creationId xmlns:a16="http://schemas.microsoft.com/office/drawing/2014/main" xmlns="" id="{AAC6AA37-40B5-D5CB-C3F4-9571C23E87C9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98" name="グループ化 497">
              <a:extLst>
                <a:ext uri="{FF2B5EF4-FFF2-40B4-BE49-F238E27FC236}">
                  <a16:creationId xmlns:a16="http://schemas.microsoft.com/office/drawing/2014/main" xmlns="" id="{6F92E638-7CD9-F630-A118-DD585F50182C}"/>
                </a:ext>
              </a:extLst>
            </p:cNvPr>
            <p:cNvGrpSpPr/>
            <p:nvPr/>
          </p:nvGrpSpPr>
          <p:grpSpPr>
            <a:xfrm rot="13500000">
              <a:off x="328371" y="3643481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499" name="四角形: 角を丸くする 193">
                <a:extLst>
                  <a:ext uri="{FF2B5EF4-FFF2-40B4-BE49-F238E27FC236}">
                    <a16:creationId xmlns:a16="http://schemas.microsoft.com/office/drawing/2014/main" xmlns="" id="{302DAB59-5718-8CB8-4CF2-CE6E7FFDC4A9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500" name="直線コネクタ 499">
                <a:extLst>
                  <a:ext uri="{FF2B5EF4-FFF2-40B4-BE49-F238E27FC236}">
                    <a16:creationId xmlns:a16="http://schemas.microsoft.com/office/drawing/2014/main" xmlns="" id="{08C49F62-11D3-BF6C-DB4D-F7D397BBAC81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07" name="グループ化 506"/>
          <p:cNvGrpSpPr/>
          <p:nvPr/>
        </p:nvGrpSpPr>
        <p:grpSpPr>
          <a:xfrm>
            <a:off x="2202189" y="4207483"/>
            <a:ext cx="694379" cy="551004"/>
            <a:chOff x="2490326" y="1471039"/>
            <a:chExt cx="694379" cy="551004"/>
          </a:xfrm>
        </p:grpSpPr>
        <p:sp>
          <p:nvSpPr>
            <p:cNvPr id="508" name="Google Shape;930;p1">
              <a:extLst>
                <a:ext uri="{FF2B5EF4-FFF2-40B4-BE49-F238E27FC236}">
                  <a16:creationId xmlns:a16="http://schemas.microsoft.com/office/drawing/2014/main" xmlns="" id="{CEE93E7F-EEB5-FD2B-651C-8DAB4E7065DF}"/>
                </a:ext>
              </a:extLst>
            </p:cNvPr>
            <p:cNvSpPr/>
            <p:nvPr/>
          </p:nvSpPr>
          <p:spPr>
            <a:xfrm rot="16200000">
              <a:off x="2742797" y="1489600"/>
              <a:ext cx="189439" cy="694377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9525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09" name="グループ化 508"/>
            <p:cNvGrpSpPr/>
            <p:nvPr/>
          </p:nvGrpSpPr>
          <p:grpSpPr>
            <a:xfrm rot="10800000">
              <a:off x="2490326" y="1471039"/>
              <a:ext cx="694377" cy="284836"/>
              <a:chOff x="2490328" y="1263496"/>
              <a:chExt cx="694377" cy="284836"/>
            </a:xfrm>
          </p:grpSpPr>
          <p:sp>
            <p:nvSpPr>
              <p:cNvPr id="586" name="Google Shape;930;p1">
                <a:extLst>
                  <a:ext uri="{FF2B5EF4-FFF2-40B4-BE49-F238E27FC236}">
                    <a16:creationId xmlns:a16="http://schemas.microsoft.com/office/drawing/2014/main" xmlns="" id="{A33D516E-2127-0826-389C-4036177517B5}"/>
                  </a:ext>
                </a:extLst>
              </p:cNvPr>
              <p:cNvSpPr/>
              <p:nvPr/>
            </p:nvSpPr>
            <p:spPr>
              <a:xfrm rot="16200000">
                <a:off x="2742797" y="1011027"/>
                <a:ext cx="189439" cy="694377"/>
              </a:xfrm>
              <a:prstGeom prst="roundRect">
                <a:avLst>
                  <a:gd name="adj" fmla="val 16667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 w="9525" cap="flat" cmpd="sng">
                <a:solidFill>
                  <a:srgbClr val="1C305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87" name="グループ化 586">
                <a:extLst>
                  <a:ext uri="{FF2B5EF4-FFF2-40B4-BE49-F238E27FC236}">
                    <a16:creationId xmlns:a16="http://schemas.microsoft.com/office/drawing/2014/main" xmlns="" id="{C605434D-5CC2-1DE0-FE05-7F1D88888BBA}"/>
                  </a:ext>
                </a:extLst>
              </p:cNvPr>
              <p:cNvGrpSpPr/>
              <p:nvPr/>
            </p:nvGrpSpPr>
            <p:grpSpPr>
              <a:xfrm rot="10800000">
                <a:off x="2551192" y="1357542"/>
                <a:ext cx="167794" cy="190790"/>
                <a:chOff x="9818032" y="6128939"/>
                <a:chExt cx="186434" cy="211985"/>
              </a:xfrm>
              <a:noFill/>
            </p:grpSpPr>
            <p:sp>
              <p:nvSpPr>
                <p:cNvPr id="594" name="四角形: 角を丸くする 48">
                  <a:extLst>
                    <a:ext uri="{FF2B5EF4-FFF2-40B4-BE49-F238E27FC236}">
                      <a16:creationId xmlns:a16="http://schemas.microsoft.com/office/drawing/2014/main" xmlns="" id="{6DD1B179-28EC-DE3D-1C3D-5C680B04B887}"/>
                    </a:ext>
                  </a:extLst>
                </p:cNvPr>
                <p:cNvSpPr/>
                <p:nvPr/>
              </p:nvSpPr>
              <p:spPr>
                <a:xfrm>
                  <a:off x="9818032" y="6154489"/>
                  <a:ext cx="186434" cy="186435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304" dirty="0"/>
                </a:p>
              </p:txBody>
            </p:sp>
            <p:cxnSp>
              <p:nvCxnSpPr>
                <p:cNvPr id="595" name="直線コネクタ 594">
                  <a:extLst>
                    <a:ext uri="{FF2B5EF4-FFF2-40B4-BE49-F238E27FC236}">
                      <a16:creationId xmlns:a16="http://schemas.microsoft.com/office/drawing/2014/main" xmlns="" id="{59D62C0F-8723-5AF6-770D-1D18151C6FA6}"/>
                    </a:ext>
                  </a:extLst>
                </p:cNvPr>
                <p:cNvCxnSpPr/>
                <p:nvPr/>
              </p:nvCxnSpPr>
              <p:spPr>
                <a:xfrm>
                  <a:off x="9829944" y="6128939"/>
                  <a:ext cx="167379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88" name="グループ化 587">
                <a:extLst>
                  <a:ext uri="{FF2B5EF4-FFF2-40B4-BE49-F238E27FC236}">
                    <a16:creationId xmlns:a16="http://schemas.microsoft.com/office/drawing/2014/main" xmlns="" id="{A0E5922E-591A-59DB-430B-93BA121BC55F}"/>
                  </a:ext>
                </a:extLst>
              </p:cNvPr>
              <p:cNvGrpSpPr/>
              <p:nvPr/>
            </p:nvGrpSpPr>
            <p:grpSpPr>
              <a:xfrm rot="10800000">
                <a:off x="2764610" y="1357542"/>
                <a:ext cx="167794" cy="190790"/>
                <a:chOff x="9818032" y="6128939"/>
                <a:chExt cx="186434" cy="211985"/>
              </a:xfrm>
              <a:noFill/>
            </p:grpSpPr>
            <p:sp>
              <p:nvSpPr>
                <p:cNvPr id="592" name="四角形: 角を丸くする 51">
                  <a:extLst>
                    <a:ext uri="{FF2B5EF4-FFF2-40B4-BE49-F238E27FC236}">
                      <a16:creationId xmlns:a16="http://schemas.microsoft.com/office/drawing/2014/main" xmlns="" id="{20329A69-2903-1483-7AD2-DF51246849AF}"/>
                    </a:ext>
                  </a:extLst>
                </p:cNvPr>
                <p:cNvSpPr/>
                <p:nvPr/>
              </p:nvSpPr>
              <p:spPr>
                <a:xfrm>
                  <a:off x="9818032" y="6154489"/>
                  <a:ext cx="186434" cy="186435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304" dirty="0"/>
                </a:p>
              </p:txBody>
            </p:sp>
            <p:cxnSp>
              <p:nvCxnSpPr>
                <p:cNvPr id="593" name="直線コネクタ 592">
                  <a:extLst>
                    <a:ext uri="{FF2B5EF4-FFF2-40B4-BE49-F238E27FC236}">
                      <a16:creationId xmlns:a16="http://schemas.microsoft.com/office/drawing/2014/main" xmlns="" id="{995B2ED2-ACE2-58CF-C933-A58978F2B021}"/>
                    </a:ext>
                  </a:extLst>
                </p:cNvPr>
                <p:cNvCxnSpPr/>
                <p:nvPr/>
              </p:nvCxnSpPr>
              <p:spPr>
                <a:xfrm>
                  <a:off x="9829944" y="6128939"/>
                  <a:ext cx="167379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89" name="グループ化 588">
                <a:extLst>
                  <a:ext uri="{FF2B5EF4-FFF2-40B4-BE49-F238E27FC236}">
                    <a16:creationId xmlns:a16="http://schemas.microsoft.com/office/drawing/2014/main" xmlns="" id="{8F220CA0-D9B1-E1EB-C58D-21D32D45FFCB}"/>
                  </a:ext>
                </a:extLst>
              </p:cNvPr>
              <p:cNvGrpSpPr/>
              <p:nvPr/>
            </p:nvGrpSpPr>
            <p:grpSpPr>
              <a:xfrm rot="10800000">
                <a:off x="2974904" y="1357542"/>
                <a:ext cx="167794" cy="190790"/>
                <a:chOff x="9818032" y="6128939"/>
                <a:chExt cx="186434" cy="211985"/>
              </a:xfrm>
              <a:noFill/>
            </p:grpSpPr>
            <p:sp>
              <p:nvSpPr>
                <p:cNvPr id="590" name="四角形: 角を丸くする 54">
                  <a:extLst>
                    <a:ext uri="{FF2B5EF4-FFF2-40B4-BE49-F238E27FC236}">
                      <a16:creationId xmlns:a16="http://schemas.microsoft.com/office/drawing/2014/main" xmlns="" id="{F38EEB48-C52E-6246-A206-7FD046139D0B}"/>
                    </a:ext>
                  </a:extLst>
                </p:cNvPr>
                <p:cNvSpPr/>
                <p:nvPr/>
              </p:nvSpPr>
              <p:spPr>
                <a:xfrm>
                  <a:off x="9818032" y="6154489"/>
                  <a:ext cx="186434" cy="186435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304" dirty="0"/>
                </a:p>
              </p:txBody>
            </p:sp>
            <p:cxnSp>
              <p:nvCxnSpPr>
                <p:cNvPr id="591" name="直線コネクタ 590">
                  <a:extLst>
                    <a:ext uri="{FF2B5EF4-FFF2-40B4-BE49-F238E27FC236}">
                      <a16:creationId xmlns:a16="http://schemas.microsoft.com/office/drawing/2014/main" xmlns="" id="{01612ABD-DA30-2EC3-A718-BF4E94069654}"/>
                    </a:ext>
                  </a:extLst>
                </p:cNvPr>
                <p:cNvCxnSpPr/>
                <p:nvPr/>
              </p:nvCxnSpPr>
              <p:spPr>
                <a:xfrm>
                  <a:off x="9829944" y="6128939"/>
                  <a:ext cx="167379" cy="0"/>
                </a:xfrm>
                <a:prstGeom prst="line">
                  <a:avLst/>
                </a:prstGeom>
                <a:grpFill/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10" name="グループ化 509">
              <a:extLst>
                <a:ext uri="{FF2B5EF4-FFF2-40B4-BE49-F238E27FC236}">
                  <a16:creationId xmlns:a16="http://schemas.microsoft.com/office/drawing/2014/main" xmlns="" id="{EEC40D38-E983-44B1-E5AD-C2947EDD5A3C}"/>
                </a:ext>
              </a:extLst>
            </p:cNvPr>
            <p:cNvGrpSpPr/>
            <p:nvPr/>
          </p:nvGrpSpPr>
          <p:grpSpPr>
            <a:xfrm rot="10800000">
              <a:off x="2540471" y="183125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584" name="四角形: 角を丸くする 57">
                <a:extLst>
                  <a:ext uri="{FF2B5EF4-FFF2-40B4-BE49-F238E27FC236}">
                    <a16:creationId xmlns:a16="http://schemas.microsoft.com/office/drawing/2014/main" xmlns="" id="{08C5F448-1A7F-6856-0340-E4EAAABC853A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585" name="直線コネクタ 584">
                <a:extLst>
                  <a:ext uri="{FF2B5EF4-FFF2-40B4-BE49-F238E27FC236}">
                    <a16:creationId xmlns:a16="http://schemas.microsoft.com/office/drawing/2014/main" xmlns="" id="{899AB0CE-1FDE-01BA-E4CA-8DDC23DFA085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11" name="グループ化 510">
              <a:extLst>
                <a:ext uri="{FF2B5EF4-FFF2-40B4-BE49-F238E27FC236}">
                  <a16:creationId xmlns:a16="http://schemas.microsoft.com/office/drawing/2014/main" xmlns="" id="{71378453-812A-BE0A-36BB-329FBC8DBA8E}"/>
                </a:ext>
              </a:extLst>
            </p:cNvPr>
            <p:cNvGrpSpPr/>
            <p:nvPr/>
          </p:nvGrpSpPr>
          <p:grpSpPr>
            <a:xfrm rot="10800000">
              <a:off x="2753889" y="183125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525" name="四角形: 角を丸くする 60">
                <a:extLst>
                  <a:ext uri="{FF2B5EF4-FFF2-40B4-BE49-F238E27FC236}">
                    <a16:creationId xmlns:a16="http://schemas.microsoft.com/office/drawing/2014/main" xmlns="" id="{AACAD752-AD34-72CA-B3C4-60F8AFE4D3D0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526" name="直線コネクタ 525">
                <a:extLst>
                  <a:ext uri="{FF2B5EF4-FFF2-40B4-BE49-F238E27FC236}">
                    <a16:creationId xmlns:a16="http://schemas.microsoft.com/office/drawing/2014/main" xmlns="" id="{0329BE46-36C6-302C-4143-B6BD727B3ECB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2" name="グループ化 521">
              <a:extLst>
                <a:ext uri="{FF2B5EF4-FFF2-40B4-BE49-F238E27FC236}">
                  <a16:creationId xmlns:a16="http://schemas.microsoft.com/office/drawing/2014/main" xmlns="" id="{69AE8C00-2C66-1444-7DC3-0D7218F562BC}"/>
                </a:ext>
              </a:extLst>
            </p:cNvPr>
            <p:cNvGrpSpPr/>
            <p:nvPr/>
          </p:nvGrpSpPr>
          <p:grpSpPr>
            <a:xfrm rot="10800000">
              <a:off x="2964183" y="1831253"/>
              <a:ext cx="167794" cy="190790"/>
              <a:chOff x="9818032" y="6128939"/>
              <a:chExt cx="186434" cy="211985"/>
            </a:xfrm>
            <a:noFill/>
          </p:grpSpPr>
          <p:sp>
            <p:nvSpPr>
              <p:cNvPr id="523" name="四角形: 角を丸くする 895">
                <a:extLst>
                  <a:ext uri="{FF2B5EF4-FFF2-40B4-BE49-F238E27FC236}">
                    <a16:creationId xmlns:a16="http://schemas.microsoft.com/office/drawing/2014/main" xmlns="" id="{E0BC138A-0A01-6F43-1563-419CA4C3F13B}"/>
                  </a:ext>
                </a:extLst>
              </p:cNvPr>
              <p:cNvSpPr/>
              <p:nvPr/>
            </p:nvSpPr>
            <p:spPr>
              <a:xfrm>
                <a:off x="9818032" y="6154489"/>
                <a:ext cx="186434" cy="186435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04" dirty="0"/>
              </a:p>
            </p:txBody>
          </p:sp>
          <p:cxnSp>
            <p:nvCxnSpPr>
              <p:cNvPr id="524" name="直線コネクタ 523">
                <a:extLst>
                  <a:ext uri="{FF2B5EF4-FFF2-40B4-BE49-F238E27FC236}">
                    <a16:creationId xmlns:a16="http://schemas.microsoft.com/office/drawing/2014/main" xmlns="" id="{BC74DB7B-FD3E-1FB1-E69D-E2270159B94B}"/>
                  </a:ext>
                </a:extLst>
              </p:cNvPr>
              <p:cNvCxnSpPr/>
              <p:nvPr/>
            </p:nvCxnSpPr>
            <p:spPr>
              <a:xfrm>
                <a:off x="9829944" y="6128939"/>
                <a:ext cx="167379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96" name="グループ化 595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521338" y="4194215"/>
            <a:ext cx="167794" cy="190790"/>
            <a:chOff x="9818032" y="6128939"/>
            <a:chExt cx="186434" cy="211985"/>
          </a:xfrm>
          <a:noFill/>
        </p:grpSpPr>
        <p:sp>
          <p:nvSpPr>
            <p:cNvPr id="597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598" name="直線コネクタ 597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9" name="グループ化 598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522503" y="4386700"/>
            <a:ext cx="167794" cy="190790"/>
            <a:chOff x="9818032" y="6128939"/>
            <a:chExt cx="186434" cy="211985"/>
          </a:xfrm>
          <a:noFill/>
        </p:grpSpPr>
        <p:sp>
          <p:nvSpPr>
            <p:cNvPr id="600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01" name="直線コネクタ 600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2" name="グループ化 601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546575" y="4194216"/>
            <a:ext cx="167794" cy="190790"/>
            <a:chOff x="9818032" y="6128939"/>
            <a:chExt cx="186434" cy="211985"/>
          </a:xfrm>
          <a:noFill/>
        </p:grpSpPr>
        <p:sp>
          <p:nvSpPr>
            <p:cNvPr id="603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04" name="直線コネクタ 603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5" name="グループ化 604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547740" y="4386701"/>
            <a:ext cx="167794" cy="190790"/>
            <a:chOff x="9818032" y="6128939"/>
            <a:chExt cx="186434" cy="211985"/>
          </a:xfrm>
          <a:noFill/>
        </p:grpSpPr>
        <p:sp>
          <p:nvSpPr>
            <p:cNvPr id="606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07" name="直線コネクタ 606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8" name="グループ化 607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588900" y="4185392"/>
            <a:ext cx="167794" cy="190790"/>
            <a:chOff x="9818032" y="6128939"/>
            <a:chExt cx="186434" cy="211985"/>
          </a:xfrm>
          <a:noFill/>
        </p:grpSpPr>
        <p:sp>
          <p:nvSpPr>
            <p:cNvPr id="609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10" name="直線コネクタ 609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1" name="グループ化 610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590065" y="4377877"/>
            <a:ext cx="167794" cy="190790"/>
            <a:chOff x="9818032" y="6128939"/>
            <a:chExt cx="186434" cy="211985"/>
          </a:xfrm>
          <a:noFill/>
        </p:grpSpPr>
        <p:sp>
          <p:nvSpPr>
            <p:cNvPr id="612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13" name="直線コネクタ 612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4" name="グループ化 613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790747" y="4200643"/>
            <a:ext cx="167794" cy="190790"/>
            <a:chOff x="9818032" y="6128939"/>
            <a:chExt cx="186434" cy="211985"/>
          </a:xfrm>
          <a:noFill/>
        </p:grpSpPr>
        <p:sp>
          <p:nvSpPr>
            <p:cNvPr id="615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16" name="直線コネクタ 615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7" name="グループ化 616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791912" y="4393128"/>
            <a:ext cx="167794" cy="190790"/>
            <a:chOff x="9818032" y="6128939"/>
            <a:chExt cx="186434" cy="211985"/>
          </a:xfrm>
          <a:noFill/>
        </p:grpSpPr>
        <p:sp>
          <p:nvSpPr>
            <p:cNvPr id="618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19" name="直線コネクタ 618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0" name="グループ化 619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4032475" y="4395806"/>
            <a:ext cx="167794" cy="190790"/>
            <a:chOff x="9818032" y="6128939"/>
            <a:chExt cx="186434" cy="211985"/>
          </a:xfrm>
          <a:noFill/>
        </p:grpSpPr>
        <p:sp>
          <p:nvSpPr>
            <p:cNvPr id="621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22" name="直線コネクタ 621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3" name="グループ化 622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815984" y="4200644"/>
            <a:ext cx="167794" cy="190790"/>
            <a:chOff x="9818032" y="6128939"/>
            <a:chExt cx="186434" cy="211985"/>
          </a:xfrm>
          <a:noFill/>
        </p:grpSpPr>
        <p:sp>
          <p:nvSpPr>
            <p:cNvPr id="624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25" name="直線コネクタ 624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6" name="グループ化 625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817149" y="4393129"/>
            <a:ext cx="167794" cy="190790"/>
            <a:chOff x="9818032" y="6128939"/>
            <a:chExt cx="186434" cy="211985"/>
          </a:xfrm>
          <a:noFill/>
        </p:grpSpPr>
        <p:sp>
          <p:nvSpPr>
            <p:cNvPr id="627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28" name="直線コネクタ 627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9" name="グループ化 628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4057712" y="4395807"/>
            <a:ext cx="167794" cy="190790"/>
            <a:chOff x="9818032" y="6128939"/>
            <a:chExt cx="186434" cy="211985"/>
          </a:xfrm>
          <a:noFill/>
        </p:grpSpPr>
        <p:sp>
          <p:nvSpPr>
            <p:cNvPr id="630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31" name="直線コネクタ 630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2" name="グループ化 631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858309" y="4191820"/>
            <a:ext cx="167794" cy="190790"/>
            <a:chOff x="9818032" y="6128939"/>
            <a:chExt cx="186434" cy="211985"/>
          </a:xfrm>
          <a:noFill/>
        </p:grpSpPr>
        <p:sp>
          <p:nvSpPr>
            <p:cNvPr id="633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34" name="直線コネクタ 633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5" name="グループ化 634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3859474" y="4384305"/>
            <a:ext cx="167794" cy="190790"/>
            <a:chOff x="9818032" y="6128939"/>
            <a:chExt cx="186434" cy="211985"/>
          </a:xfrm>
          <a:noFill/>
        </p:grpSpPr>
        <p:sp>
          <p:nvSpPr>
            <p:cNvPr id="636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37" name="直線コネクタ 636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8" name="グループ化 637">
            <a:extLst>
              <a:ext uri="{FF2B5EF4-FFF2-40B4-BE49-F238E27FC236}">
                <a16:creationId xmlns:a16="http://schemas.microsoft.com/office/drawing/2014/main" xmlns="" id="{6480712F-9A28-D773-B5F3-DD77B38C7244}"/>
              </a:ext>
            </a:extLst>
          </p:cNvPr>
          <p:cNvGrpSpPr/>
          <p:nvPr/>
        </p:nvGrpSpPr>
        <p:grpSpPr>
          <a:xfrm rot="16200000">
            <a:off x="4100037" y="4386983"/>
            <a:ext cx="167794" cy="190790"/>
            <a:chOff x="9818032" y="6128939"/>
            <a:chExt cx="186434" cy="211985"/>
          </a:xfrm>
          <a:noFill/>
        </p:grpSpPr>
        <p:sp>
          <p:nvSpPr>
            <p:cNvPr id="639" name="四角形: 角を丸くする 635">
              <a:extLst>
                <a:ext uri="{FF2B5EF4-FFF2-40B4-BE49-F238E27FC236}">
                  <a16:creationId xmlns:a16="http://schemas.microsoft.com/office/drawing/2014/main" xmlns="" id="{C24AAB7A-72CD-0677-4A3D-65447DF9751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40" name="直線コネクタ 639">
              <a:extLst>
                <a:ext uri="{FF2B5EF4-FFF2-40B4-BE49-F238E27FC236}">
                  <a16:creationId xmlns:a16="http://schemas.microsoft.com/office/drawing/2014/main" xmlns="" id="{30F42948-FA0D-0A80-9C56-FA08A051AF8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1" name="Google Shape;930;p1">
            <a:extLst>
              <a:ext uri="{FF2B5EF4-FFF2-40B4-BE49-F238E27FC236}">
                <a16:creationId xmlns:a16="http://schemas.microsoft.com/office/drawing/2014/main" xmlns="" id="{CEE93E7F-EEB5-FD2B-651C-8DAB4E7065DF}"/>
              </a:ext>
            </a:extLst>
          </p:cNvPr>
          <p:cNvSpPr/>
          <p:nvPr/>
        </p:nvSpPr>
        <p:spPr>
          <a:xfrm rot="16200000">
            <a:off x="3632515" y="1565783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2" name="Google Shape;930;p1">
            <a:extLst>
              <a:ext uri="{FF2B5EF4-FFF2-40B4-BE49-F238E27FC236}">
                <a16:creationId xmlns:a16="http://schemas.microsoft.com/office/drawing/2014/main" xmlns="" id="{51D84E2B-06F2-DB97-24CC-77861CD41819}"/>
              </a:ext>
            </a:extLst>
          </p:cNvPr>
          <p:cNvSpPr/>
          <p:nvPr/>
        </p:nvSpPr>
        <p:spPr>
          <a:xfrm rot="16200000">
            <a:off x="3632514" y="2030969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3" name="Google Shape;930;p1">
            <a:extLst>
              <a:ext uri="{FF2B5EF4-FFF2-40B4-BE49-F238E27FC236}">
                <a16:creationId xmlns:a16="http://schemas.microsoft.com/office/drawing/2014/main" xmlns="" id="{695B60F2-98BA-5192-3071-3F3EEA80E9EF}"/>
              </a:ext>
            </a:extLst>
          </p:cNvPr>
          <p:cNvSpPr/>
          <p:nvPr/>
        </p:nvSpPr>
        <p:spPr>
          <a:xfrm rot="16200000">
            <a:off x="3632513" y="2470490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4" name="Google Shape;930;p1">
            <a:extLst>
              <a:ext uri="{FF2B5EF4-FFF2-40B4-BE49-F238E27FC236}">
                <a16:creationId xmlns:a16="http://schemas.microsoft.com/office/drawing/2014/main" xmlns="" id="{C78CA0DD-BD32-045B-2EDF-9F17F951939E}"/>
              </a:ext>
            </a:extLst>
          </p:cNvPr>
          <p:cNvSpPr/>
          <p:nvPr/>
        </p:nvSpPr>
        <p:spPr>
          <a:xfrm rot="16200000">
            <a:off x="3632513" y="2920253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45" name="グループ化 644">
            <a:extLst>
              <a:ext uri="{FF2B5EF4-FFF2-40B4-BE49-F238E27FC236}">
                <a16:creationId xmlns:a16="http://schemas.microsoft.com/office/drawing/2014/main" xmlns="" id="{EEC40D38-E983-44B1-E5AD-C2947EDD5A3C}"/>
              </a:ext>
            </a:extLst>
          </p:cNvPr>
          <p:cNvGrpSpPr/>
          <p:nvPr/>
        </p:nvGrpSpPr>
        <p:grpSpPr>
          <a:xfrm rot="10800000">
            <a:off x="3430189" y="1907436"/>
            <a:ext cx="167794" cy="190790"/>
            <a:chOff x="9818032" y="6128939"/>
            <a:chExt cx="186434" cy="211985"/>
          </a:xfrm>
          <a:noFill/>
        </p:grpSpPr>
        <p:sp>
          <p:nvSpPr>
            <p:cNvPr id="646" name="四角形: 角を丸くする 57">
              <a:extLst>
                <a:ext uri="{FF2B5EF4-FFF2-40B4-BE49-F238E27FC236}">
                  <a16:creationId xmlns:a16="http://schemas.microsoft.com/office/drawing/2014/main" xmlns="" id="{08C5F448-1A7F-6856-0340-E4EAAABC853A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47" name="直線コネクタ 646">
              <a:extLst>
                <a:ext uri="{FF2B5EF4-FFF2-40B4-BE49-F238E27FC236}">
                  <a16:creationId xmlns:a16="http://schemas.microsoft.com/office/drawing/2014/main" xmlns="" id="{899AB0CE-1FDE-01BA-E4CA-8DDC23DFA085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8" name="グループ化 647">
            <a:extLst>
              <a:ext uri="{FF2B5EF4-FFF2-40B4-BE49-F238E27FC236}">
                <a16:creationId xmlns:a16="http://schemas.microsoft.com/office/drawing/2014/main" xmlns="" id="{71378453-812A-BE0A-36BB-329FBC8DBA8E}"/>
              </a:ext>
            </a:extLst>
          </p:cNvPr>
          <p:cNvGrpSpPr/>
          <p:nvPr/>
        </p:nvGrpSpPr>
        <p:grpSpPr>
          <a:xfrm rot="10800000">
            <a:off x="3643607" y="1907436"/>
            <a:ext cx="167794" cy="190790"/>
            <a:chOff x="9818032" y="6128939"/>
            <a:chExt cx="186434" cy="211985"/>
          </a:xfrm>
          <a:noFill/>
        </p:grpSpPr>
        <p:sp>
          <p:nvSpPr>
            <p:cNvPr id="649" name="四角形: 角を丸くする 60">
              <a:extLst>
                <a:ext uri="{FF2B5EF4-FFF2-40B4-BE49-F238E27FC236}">
                  <a16:creationId xmlns:a16="http://schemas.microsoft.com/office/drawing/2014/main" xmlns="" id="{AACAD752-AD34-72CA-B3C4-60F8AFE4D3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50" name="直線コネクタ 649">
              <a:extLst>
                <a:ext uri="{FF2B5EF4-FFF2-40B4-BE49-F238E27FC236}">
                  <a16:creationId xmlns:a16="http://schemas.microsoft.com/office/drawing/2014/main" xmlns="" id="{0329BE46-36C6-302C-4143-B6BD727B3ECB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1" name="グループ化 650">
            <a:extLst>
              <a:ext uri="{FF2B5EF4-FFF2-40B4-BE49-F238E27FC236}">
                <a16:creationId xmlns:a16="http://schemas.microsoft.com/office/drawing/2014/main" xmlns="" id="{69AE8C00-2C66-1444-7DC3-0D7218F562BC}"/>
              </a:ext>
            </a:extLst>
          </p:cNvPr>
          <p:cNvGrpSpPr/>
          <p:nvPr/>
        </p:nvGrpSpPr>
        <p:grpSpPr>
          <a:xfrm rot="10800000">
            <a:off x="3853901" y="1907436"/>
            <a:ext cx="167794" cy="190790"/>
            <a:chOff x="9818032" y="6128939"/>
            <a:chExt cx="186434" cy="211985"/>
          </a:xfrm>
          <a:noFill/>
        </p:grpSpPr>
        <p:sp>
          <p:nvSpPr>
            <p:cNvPr id="652" name="四角形: 角を丸くする 895">
              <a:extLst>
                <a:ext uri="{FF2B5EF4-FFF2-40B4-BE49-F238E27FC236}">
                  <a16:creationId xmlns:a16="http://schemas.microsoft.com/office/drawing/2014/main" xmlns="" id="{E0BC138A-0A01-6F43-1563-419CA4C3F13B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53" name="直線コネクタ 652">
              <a:extLst>
                <a:ext uri="{FF2B5EF4-FFF2-40B4-BE49-F238E27FC236}">
                  <a16:creationId xmlns:a16="http://schemas.microsoft.com/office/drawing/2014/main" xmlns="" id="{BC74DB7B-FD3E-1FB1-E69D-E2270159B94B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4" name="グループ化 653">
            <a:extLst>
              <a:ext uri="{FF2B5EF4-FFF2-40B4-BE49-F238E27FC236}">
                <a16:creationId xmlns:a16="http://schemas.microsoft.com/office/drawing/2014/main" xmlns="" id="{CB125AB0-80A1-A885-E709-B51E26B3C919}"/>
              </a:ext>
            </a:extLst>
          </p:cNvPr>
          <p:cNvGrpSpPr/>
          <p:nvPr/>
        </p:nvGrpSpPr>
        <p:grpSpPr>
          <a:xfrm rot="10800000">
            <a:off x="3434021" y="2381410"/>
            <a:ext cx="167794" cy="190790"/>
            <a:chOff x="9818032" y="6128939"/>
            <a:chExt cx="186434" cy="211985"/>
          </a:xfrm>
          <a:noFill/>
        </p:grpSpPr>
        <p:sp>
          <p:nvSpPr>
            <p:cNvPr id="655" name="四角形: 角を丸くする 898">
              <a:extLst>
                <a:ext uri="{FF2B5EF4-FFF2-40B4-BE49-F238E27FC236}">
                  <a16:creationId xmlns:a16="http://schemas.microsoft.com/office/drawing/2014/main" xmlns="" id="{DEF8D23B-4607-882F-61F2-B7A40C1BF6A1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56" name="直線コネクタ 655">
              <a:extLst>
                <a:ext uri="{FF2B5EF4-FFF2-40B4-BE49-F238E27FC236}">
                  <a16:creationId xmlns:a16="http://schemas.microsoft.com/office/drawing/2014/main" xmlns="" id="{42651758-6675-9632-6B76-72AFB7E42BFB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7" name="グループ化 656">
            <a:extLst>
              <a:ext uri="{FF2B5EF4-FFF2-40B4-BE49-F238E27FC236}">
                <a16:creationId xmlns:a16="http://schemas.microsoft.com/office/drawing/2014/main" xmlns="" id="{518FD452-88D4-715E-4377-638C959628D3}"/>
              </a:ext>
            </a:extLst>
          </p:cNvPr>
          <p:cNvGrpSpPr/>
          <p:nvPr/>
        </p:nvGrpSpPr>
        <p:grpSpPr>
          <a:xfrm rot="10800000">
            <a:off x="3647439" y="2381410"/>
            <a:ext cx="167794" cy="190790"/>
            <a:chOff x="9818032" y="6128939"/>
            <a:chExt cx="186434" cy="211985"/>
          </a:xfrm>
          <a:noFill/>
        </p:grpSpPr>
        <p:sp>
          <p:nvSpPr>
            <p:cNvPr id="658" name="四角形: 角を丸くする 901">
              <a:extLst>
                <a:ext uri="{FF2B5EF4-FFF2-40B4-BE49-F238E27FC236}">
                  <a16:creationId xmlns:a16="http://schemas.microsoft.com/office/drawing/2014/main" xmlns="" id="{192EA487-CEC3-B9FB-2283-15A5383AB1F3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59" name="直線コネクタ 658">
              <a:extLst>
                <a:ext uri="{FF2B5EF4-FFF2-40B4-BE49-F238E27FC236}">
                  <a16:creationId xmlns:a16="http://schemas.microsoft.com/office/drawing/2014/main" xmlns="" id="{111ED223-ED10-CEB4-D906-2B6A1721DA19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0" name="グループ化 659">
            <a:extLst>
              <a:ext uri="{FF2B5EF4-FFF2-40B4-BE49-F238E27FC236}">
                <a16:creationId xmlns:a16="http://schemas.microsoft.com/office/drawing/2014/main" xmlns="" id="{8811F961-4DDB-9BB0-443F-BC1031E9CD39}"/>
              </a:ext>
            </a:extLst>
          </p:cNvPr>
          <p:cNvGrpSpPr/>
          <p:nvPr/>
        </p:nvGrpSpPr>
        <p:grpSpPr>
          <a:xfrm rot="10800000">
            <a:off x="3857733" y="2381410"/>
            <a:ext cx="167794" cy="190790"/>
            <a:chOff x="9818032" y="6128939"/>
            <a:chExt cx="186434" cy="211985"/>
          </a:xfrm>
          <a:noFill/>
        </p:grpSpPr>
        <p:sp>
          <p:nvSpPr>
            <p:cNvPr id="661" name="四角形: 角を丸くする 904">
              <a:extLst>
                <a:ext uri="{FF2B5EF4-FFF2-40B4-BE49-F238E27FC236}">
                  <a16:creationId xmlns:a16="http://schemas.microsoft.com/office/drawing/2014/main" xmlns="" id="{2824AB3D-B5CA-DAC2-1C7B-7AE2EBEFE7AC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62" name="直線コネクタ 661">
              <a:extLst>
                <a:ext uri="{FF2B5EF4-FFF2-40B4-BE49-F238E27FC236}">
                  <a16:creationId xmlns:a16="http://schemas.microsoft.com/office/drawing/2014/main" xmlns="" id="{8FD650D7-4CEA-72EB-2BB1-D4A02B23B44D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3" name="グループ化 662">
            <a:extLst>
              <a:ext uri="{FF2B5EF4-FFF2-40B4-BE49-F238E27FC236}">
                <a16:creationId xmlns:a16="http://schemas.microsoft.com/office/drawing/2014/main" xmlns="" id="{70A1EE3B-30C0-9B6C-FC24-DEC19A1FDC20}"/>
              </a:ext>
            </a:extLst>
          </p:cNvPr>
          <p:cNvGrpSpPr/>
          <p:nvPr/>
        </p:nvGrpSpPr>
        <p:grpSpPr>
          <a:xfrm rot="10800000">
            <a:off x="3447339" y="2810193"/>
            <a:ext cx="167794" cy="190790"/>
            <a:chOff x="9818032" y="6128939"/>
            <a:chExt cx="186434" cy="211985"/>
          </a:xfrm>
          <a:noFill/>
        </p:grpSpPr>
        <p:sp>
          <p:nvSpPr>
            <p:cNvPr id="664" name="四角形: 角を丸くする 909">
              <a:extLst>
                <a:ext uri="{FF2B5EF4-FFF2-40B4-BE49-F238E27FC236}">
                  <a16:creationId xmlns:a16="http://schemas.microsoft.com/office/drawing/2014/main" xmlns="" id="{F11E80CF-AD48-CD3B-7EE6-12DFB3A1913F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65" name="直線コネクタ 664">
              <a:extLst>
                <a:ext uri="{FF2B5EF4-FFF2-40B4-BE49-F238E27FC236}">
                  <a16:creationId xmlns:a16="http://schemas.microsoft.com/office/drawing/2014/main" xmlns="" id="{E4038D93-C4FC-A451-E91F-C4DE19B23092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6" name="グループ化 665">
            <a:extLst>
              <a:ext uri="{FF2B5EF4-FFF2-40B4-BE49-F238E27FC236}">
                <a16:creationId xmlns:a16="http://schemas.microsoft.com/office/drawing/2014/main" xmlns="" id="{6747564B-8C1B-C38C-214A-F2102961E92D}"/>
              </a:ext>
            </a:extLst>
          </p:cNvPr>
          <p:cNvGrpSpPr/>
          <p:nvPr/>
        </p:nvGrpSpPr>
        <p:grpSpPr>
          <a:xfrm rot="10800000">
            <a:off x="3660757" y="2810193"/>
            <a:ext cx="167794" cy="190790"/>
            <a:chOff x="9818032" y="6128939"/>
            <a:chExt cx="186434" cy="211985"/>
          </a:xfrm>
          <a:noFill/>
        </p:grpSpPr>
        <p:sp>
          <p:nvSpPr>
            <p:cNvPr id="667" name="四角形: 角を丸くする 912">
              <a:extLst>
                <a:ext uri="{FF2B5EF4-FFF2-40B4-BE49-F238E27FC236}">
                  <a16:creationId xmlns:a16="http://schemas.microsoft.com/office/drawing/2014/main" xmlns="" id="{9AAB622F-0211-364E-DAEB-3E4A1E0D18FA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68" name="直線コネクタ 667">
              <a:extLst>
                <a:ext uri="{FF2B5EF4-FFF2-40B4-BE49-F238E27FC236}">
                  <a16:creationId xmlns:a16="http://schemas.microsoft.com/office/drawing/2014/main" xmlns="" id="{CAF5E816-081D-98CF-F803-34FEBE4461E4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9" name="グループ化 668">
            <a:extLst>
              <a:ext uri="{FF2B5EF4-FFF2-40B4-BE49-F238E27FC236}">
                <a16:creationId xmlns:a16="http://schemas.microsoft.com/office/drawing/2014/main" xmlns="" id="{0FAAB910-8C05-9D63-9723-350BD18029BB}"/>
              </a:ext>
            </a:extLst>
          </p:cNvPr>
          <p:cNvGrpSpPr/>
          <p:nvPr/>
        </p:nvGrpSpPr>
        <p:grpSpPr>
          <a:xfrm rot="10800000">
            <a:off x="3871051" y="2810193"/>
            <a:ext cx="167794" cy="190790"/>
            <a:chOff x="9818032" y="6128939"/>
            <a:chExt cx="186434" cy="211985"/>
          </a:xfrm>
          <a:noFill/>
        </p:grpSpPr>
        <p:sp>
          <p:nvSpPr>
            <p:cNvPr id="670" name="四角形: 角を丸くする 915">
              <a:extLst>
                <a:ext uri="{FF2B5EF4-FFF2-40B4-BE49-F238E27FC236}">
                  <a16:creationId xmlns:a16="http://schemas.microsoft.com/office/drawing/2014/main" xmlns="" id="{D2FEC17D-E7CE-CC17-1F1A-C71AAFD8EE9A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71" name="直線コネクタ 670">
              <a:extLst>
                <a:ext uri="{FF2B5EF4-FFF2-40B4-BE49-F238E27FC236}">
                  <a16:creationId xmlns:a16="http://schemas.microsoft.com/office/drawing/2014/main" xmlns="" id="{E098E9C5-8856-4E22-FD40-A7B3E477980C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2" name="グループ化 671">
            <a:extLst>
              <a:ext uri="{FF2B5EF4-FFF2-40B4-BE49-F238E27FC236}">
                <a16:creationId xmlns:a16="http://schemas.microsoft.com/office/drawing/2014/main" xmlns="" id="{CCE1BD08-A270-DE25-D58C-C035B33D8B58}"/>
              </a:ext>
            </a:extLst>
          </p:cNvPr>
          <p:cNvGrpSpPr/>
          <p:nvPr/>
        </p:nvGrpSpPr>
        <p:grpSpPr>
          <a:xfrm rot="10800000">
            <a:off x="3447339" y="3266768"/>
            <a:ext cx="167794" cy="190790"/>
            <a:chOff x="9818032" y="6128939"/>
            <a:chExt cx="186434" cy="211985"/>
          </a:xfrm>
          <a:noFill/>
        </p:grpSpPr>
        <p:sp>
          <p:nvSpPr>
            <p:cNvPr id="673" name="四角形: 角を丸くする 918">
              <a:extLst>
                <a:ext uri="{FF2B5EF4-FFF2-40B4-BE49-F238E27FC236}">
                  <a16:creationId xmlns:a16="http://schemas.microsoft.com/office/drawing/2014/main" xmlns="" id="{080664DD-BA06-EA3A-4C54-0421E9661A01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74" name="直線コネクタ 673">
              <a:extLst>
                <a:ext uri="{FF2B5EF4-FFF2-40B4-BE49-F238E27FC236}">
                  <a16:creationId xmlns:a16="http://schemas.microsoft.com/office/drawing/2014/main" xmlns="" id="{1F4DEBCD-7138-98DF-403A-2917593CB84A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5" name="グループ化 674">
            <a:extLst>
              <a:ext uri="{FF2B5EF4-FFF2-40B4-BE49-F238E27FC236}">
                <a16:creationId xmlns:a16="http://schemas.microsoft.com/office/drawing/2014/main" xmlns="" id="{0CC11253-9D1D-F57F-DE25-935F892725CB}"/>
              </a:ext>
            </a:extLst>
          </p:cNvPr>
          <p:cNvGrpSpPr/>
          <p:nvPr/>
        </p:nvGrpSpPr>
        <p:grpSpPr>
          <a:xfrm rot="10800000">
            <a:off x="3660757" y="3266768"/>
            <a:ext cx="167794" cy="190790"/>
            <a:chOff x="9818032" y="6128939"/>
            <a:chExt cx="186434" cy="211985"/>
          </a:xfrm>
          <a:noFill/>
        </p:grpSpPr>
        <p:sp>
          <p:nvSpPr>
            <p:cNvPr id="676" name="四角形: 角を丸くする 921">
              <a:extLst>
                <a:ext uri="{FF2B5EF4-FFF2-40B4-BE49-F238E27FC236}">
                  <a16:creationId xmlns:a16="http://schemas.microsoft.com/office/drawing/2014/main" xmlns="" id="{905B05E8-D605-BDEC-CE7A-146717B2144F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77" name="直線コネクタ 676">
              <a:extLst>
                <a:ext uri="{FF2B5EF4-FFF2-40B4-BE49-F238E27FC236}">
                  <a16:creationId xmlns:a16="http://schemas.microsoft.com/office/drawing/2014/main" xmlns="" id="{32DD4314-EACF-64A2-015D-77AB87D49CD8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8" name="グループ化 677">
            <a:extLst>
              <a:ext uri="{FF2B5EF4-FFF2-40B4-BE49-F238E27FC236}">
                <a16:creationId xmlns:a16="http://schemas.microsoft.com/office/drawing/2014/main" xmlns="" id="{6970AC0B-77A3-47ED-B930-7D8CDA4C2019}"/>
              </a:ext>
            </a:extLst>
          </p:cNvPr>
          <p:cNvGrpSpPr/>
          <p:nvPr/>
        </p:nvGrpSpPr>
        <p:grpSpPr>
          <a:xfrm rot="10800000">
            <a:off x="3871051" y="3266768"/>
            <a:ext cx="167794" cy="190790"/>
            <a:chOff x="9818032" y="6128939"/>
            <a:chExt cx="186434" cy="211985"/>
          </a:xfrm>
          <a:noFill/>
        </p:grpSpPr>
        <p:sp>
          <p:nvSpPr>
            <p:cNvPr id="679" name="四角形: 角を丸くする 927">
              <a:extLst>
                <a:ext uri="{FF2B5EF4-FFF2-40B4-BE49-F238E27FC236}">
                  <a16:creationId xmlns:a16="http://schemas.microsoft.com/office/drawing/2014/main" xmlns="" id="{C2DBEA5A-90B4-2D37-B99A-7EDCBA0FE92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80" name="直線コネクタ 679">
              <a:extLst>
                <a:ext uri="{FF2B5EF4-FFF2-40B4-BE49-F238E27FC236}">
                  <a16:creationId xmlns:a16="http://schemas.microsoft.com/office/drawing/2014/main" xmlns="" id="{3D0227D4-EE80-53CE-E514-05411AF13F95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1" name="Google Shape;930;p1">
            <a:extLst>
              <a:ext uri="{FF2B5EF4-FFF2-40B4-BE49-F238E27FC236}">
                <a16:creationId xmlns:a16="http://schemas.microsoft.com/office/drawing/2014/main" xmlns="" id="{E8B9B3A4-390D-C47D-C232-2146CD6F39F3}"/>
              </a:ext>
            </a:extLst>
          </p:cNvPr>
          <p:cNvSpPr/>
          <p:nvPr/>
        </p:nvSpPr>
        <p:spPr>
          <a:xfrm rot="16200000">
            <a:off x="4500788" y="1565622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2" name="Google Shape;930;p1">
            <a:extLst>
              <a:ext uri="{FF2B5EF4-FFF2-40B4-BE49-F238E27FC236}">
                <a16:creationId xmlns:a16="http://schemas.microsoft.com/office/drawing/2014/main" xmlns="" id="{5F323068-C86B-9A66-F2C2-5A4EAE8200A5}"/>
              </a:ext>
            </a:extLst>
          </p:cNvPr>
          <p:cNvSpPr/>
          <p:nvPr/>
        </p:nvSpPr>
        <p:spPr>
          <a:xfrm rot="16200000">
            <a:off x="4500788" y="2044195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3" name="Google Shape;930;p1">
            <a:extLst>
              <a:ext uri="{FF2B5EF4-FFF2-40B4-BE49-F238E27FC236}">
                <a16:creationId xmlns:a16="http://schemas.microsoft.com/office/drawing/2014/main" xmlns="" id="{962AB4D1-B416-539F-B46B-28E8288A6C34}"/>
              </a:ext>
            </a:extLst>
          </p:cNvPr>
          <p:cNvSpPr/>
          <p:nvPr/>
        </p:nvSpPr>
        <p:spPr>
          <a:xfrm rot="16200000">
            <a:off x="4500787" y="2509381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4" name="Google Shape;930;p1">
            <a:extLst>
              <a:ext uri="{FF2B5EF4-FFF2-40B4-BE49-F238E27FC236}">
                <a16:creationId xmlns:a16="http://schemas.microsoft.com/office/drawing/2014/main" xmlns="" id="{83AD1732-5B1F-75E6-65BB-F8F981A3C197}"/>
              </a:ext>
            </a:extLst>
          </p:cNvPr>
          <p:cNvSpPr/>
          <p:nvPr/>
        </p:nvSpPr>
        <p:spPr>
          <a:xfrm rot="16200000">
            <a:off x="4500786" y="2948902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85" name="グループ化 684">
            <a:extLst>
              <a:ext uri="{FF2B5EF4-FFF2-40B4-BE49-F238E27FC236}">
                <a16:creationId xmlns:a16="http://schemas.microsoft.com/office/drawing/2014/main" xmlns="" id="{43EDF40D-F399-4CD3-01DE-3F307AB47229}"/>
              </a:ext>
            </a:extLst>
          </p:cNvPr>
          <p:cNvGrpSpPr/>
          <p:nvPr/>
        </p:nvGrpSpPr>
        <p:grpSpPr>
          <a:xfrm rot="10800000">
            <a:off x="4309183" y="1912137"/>
            <a:ext cx="167794" cy="190790"/>
            <a:chOff x="9818032" y="6128939"/>
            <a:chExt cx="186434" cy="211985"/>
          </a:xfrm>
          <a:noFill/>
        </p:grpSpPr>
        <p:sp>
          <p:nvSpPr>
            <p:cNvPr id="686" name="四角形: 角を丸くする 934">
              <a:extLst>
                <a:ext uri="{FF2B5EF4-FFF2-40B4-BE49-F238E27FC236}">
                  <a16:creationId xmlns:a16="http://schemas.microsoft.com/office/drawing/2014/main" xmlns="" id="{78DD4467-EEC6-0A7A-0438-77E5C14ACDAF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87" name="直線コネクタ 686">
              <a:extLst>
                <a:ext uri="{FF2B5EF4-FFF2-40B4-BE49-F238E27FC236}">
                  <a16:creationId xmlns:a16="http://schemas.microsoft.com/office/drawing/2014/main" xmlns="" id="{CC3BBE34-E46C-5DB4-C0C9-783DE42DEFAA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8" name="グループ化 687">
            <a:extLst>
              <a:ext uri="{FF2B5EF4-FFF2-40B4-BE49-F238E27FC236}">
                <a16:creationId xmlns:a16="http://schemas.microsoft.com/office/drawing/2014/main" xmlns="" id="{28764D54-DB45-5622-E88C-742D12446B7F}"/>
              </a:ext>
            </a:extLst>
          </p:cNvPr>
          <p:cNvGrpSpPr/>
          <p:nvPr/>
        </p:nvGrpSpPr>
        <p:grpSpPr>
          <a:xfrm rot="10800000">
            <a:off x="4522601" y="1912137"/>
            <a:ext cx="167794" cy="190790"/>
            <a:chOff x="9818032" y="6128939"/>
            <a:chExt cx="186434" cy="211985"/>
          </a:xfrm>
          <a:noFill/>
        </p:grpSpPr>
        <p:sp>
          <p:nvSpPr>
            <p:cNvPr id="689" name="四角形: 角を丸くする 937">
              <a:extLst>
                <a:ext uri="{FF2B5EF4-FFF2-40B4-BE49-F238E27FC236}">
                  <a16:creationId xmlns:a16="http://schemas.microsoft.com/office/drawing/2014/main" xmlns="" id="{6C56D8F6-0578-6449-4995-A933C525A8C7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90" name="直線コネクタ 689">
              <a:extLst>
                <a:ext uri="{FF2B5EF4-FFF2-40B4-BE49-F238E27FC236}">
                  <a16:creationId xmlns:a16="http://schemas.microsoft.com/office/drawing/2014/main" xmlns="" id="{F37EACCE-3C49-AA6B-2B84-5A77A027FC34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1" name="グループ化 690">
            <a:extLst>
              <a:ext uri="{FF2B5EF4-FFF2-40B4-BE49-F238E27FC236}">
                <a16:creationId xmlns:a16="http://schemas.microsoft.com/office/drawing/2014/main" xmlns="" id="{5A7181C0-67A5-0B26-DD0D-D5681EA68DE1}"/>
              </a:ext>
            </a:extLst>
          </p:cNvPr>
          <p:cNvGrpSpPr/>
          <p:nvPr/>
        </p:nvGrpSpPr>
        <p:grpSpPr>
          <a:xfrm rot="10800000">
            <a:off x="4732895" y="1912137"/>
            <a:ext cx="167794" cy="190790"/>
            <a:chOff x="9818032" y="6128939"/>
            <a:chExt cx="186434" cy="211985"/>
          </a:xfrm>
          <a:noFill/>
        </p:grpSpPr>
        <p:sp>
          <p:nvSpPr>
            <p:cNvPr id="692" name="四角形: 角を丸くする 940">
              <a:extLst>
                <a:ext uri="{FF2B5EF4-FFF2-40B4-BE49-F238E27FC236}">
                  <a16:creationId xmlns:a16="http://schemas.microsoft.com/office/drawing/2014/main" xmlns="" id="{A9BC635B-672C-C27A-3C87-7A37126C9815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93" name="直線コネクタ 692">
              <a:extLst>
                <a:ext uri="{FF2B5EF4-FFF2-40B4-BE49-F238E27FC236}">
                  <a16:creationId xmlns:a16="http://schemas.microsoft.com/office/drawing/2014/main" xmlns="" id="{5E38B18D-EADB-E8AA-47BF-0EC361C5AD98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4" name="グループ化 693">
            <a:extLst>
              <a:ext uri="{FF2B5EF4-FFF2-40B4-BE49-F238E27FC236}">
                <a16:creationId xmlns:a16="http://schemas.microsoft.com/office/drawing/2014/main" xmlns="" id="{C5683A60-5E10-F194-ACD8-9122EF042014}"/>
              </a:ext>
            </a:extLst>
          </p:cNvPr>
          <p:cNvGrpSpPr/>
          <p:nvPr/>
        </p:nvGrpSpPr>
        <p:grpSpPr>
          <a:xfrm rot="10800000">
            <a:off x="4298462" y="2385848"/>
            <a:ext cx="167794" cy="190790"/>
            <a:chOff x="9818032" y="6128939"/>
            <a:chExt cx="186434" cy="211985"/>
          </a:xfrm>
          <a:noFill/>
        </p:grpSpPr>
        <p:sp>
          <p:nvSpPr>
            <p:cNvPr id="695" name="四角形: 角を丸くする 943">
              <a:extLst>
                <a:ext uri="{FF2B5EF4-FFF2-40B4-BE49-F238E27FC236}">
                  <a16:creationId xmlns:a16="http://schemas.microsoft.com/office/drawing/2014/main" xmlns="" id="{3CF2E570-C751-8EA0-3E21-9CD5A562C063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96" name="直線コネクタ 695">
              <a:extLst>
                <a:ext uri="{FF2B5EF4-FFF2-40B4-BE49-F238E27FC236}">
                  <a16:creationId xmlns:a16="http://schemas.microsoft.com/office/drawing/2014/main" xmlns="" id="{632C016E-ACBC-98BB-D724-D35D18184CA8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7" name="グループ化 696">
            <a:extLst>
              <a:ext uri="{FF2B5EF4-FFF2-40B4-BE49-F238E27FC236}">
                <a16:creationId xmlns:a16="http://schemas.microsoft.com/office/drawing/2014/main" xmlns="" id="{1E2C85FE-1DA0-8AEB-EF14-F3B34488F8E3}"/>
              </a:ext>
            </a:extLst>
          </p:cNvPr>
          <p:cNvGrpSpPr/>
          <p:nvPr/>
        </p:nvGrpSpPr>
        <p:grpSpPr>
          <a:xfrm rot="10800000">
            <a:off x="4511880" y="2385848"/>
            <a:ext cx="167794" cy="190790"/>
            <a:chOff x="9818032" y="6128939"/>
            <a:chExt cx="186434" cy="211985"/>
          </a:xfrm>
          <a:noFill/>
        </p:grpSpPr>
        <p:sp>
          <p:nvSpPr>
            <p:cNvPr id="698" name="四角形: 角を丸くする 946">
              <a:extLst>
                <a:ext uri="{FF2B5EF4-FFF2-40B4-BE49-F238E27FC236}">
                  <a16:creationId xmlns:a16="http://schemas.microsoft.com/office/drawing/2014/main" xmlns="" id="{98F69AAC-B68A-B7E3-FCA7-E1997C354F5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699" name="直線コネクタ 698">
              <a:extLst>
                <a:ext uri="{FF2B5EF4-FFF2-40B4-BE49-F238E27FC236}">
                  <a16:creationId xmlns:a16="http://schemas.microsoft.com/office/drawing/2014/main" xmlns="" id="{FE9E243C-B956-CC75-D6AC-DBB1C96AFDE2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0" name="グループ化 699">
            <a:extLst>
              <a:ext uri="{FF2B5EF4-FFF2-40B4-BE49-F238E27FC236}">
                <a16:creationId xmlns:a16="http://schemas.microsoft.com/office/drawing/2014/main" xmlns="" id="{C923EF8C-1556-516B-0BA4-4149A9B28932}"/>
              </a:ext>
            </a:extLst>
          </p:cNvPr>
          <p:cNvGrpSpPr/>
          <p:nvPr/>
        </p:nvGrpSpPr>
        <p:grpSpPr>
          <a:xfrm rot="10800000">
            <a:off x="4722174" y="2385848"/>
            <a:ext cx="167794" cy="190790"/>
            <a:chOff x="9818032" y="6128939"/>
            <a:chExt cx="186434" cy="211985"/>
          </a:xfrm>
          <a:noFill/>
        </p:grpSpPr>
        <p:sp>
          <p:nvSpPr>
            <p:cNvPr id="701" name="四角形: 角を丸くする 949">
              <a:extLst>
                <a:ext uri="{FF2B5EF4-FFF2-40B4-BE49-F238E27FC236}">
                  <a16:creationId xmlns:a16="http://schemas.microsoft.com/office/drawing/2014/main" xmlns="" id="{7BFE6C14-6DCC-DE50-FFDE-35C050BAE541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02" name="直線コネクタ 701">
              <a:extLst>
                <a:ext uri="{FF2B5EF4-FFF2-40B4-BE49-F238E27FC236}">
                  <a16:creationId xmlns:a16="http://schemas.microsoft.com/office/drawing/2014/main" xmlns="" id="{58DB3572-4043-9471-6C82-0BB7EA66DF3D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3" name="グループ化 702">
            <a:extLst>
              <a:ext uri="{FF2B5EF4-FFF2-40B4-BE49-F238E27FC236}">
                <a16:creationId xmlns:a16="http://schemas.microsoft.com/office/drawing/2014/main" xmlns="" id="{2E095C76-DB90-37C8-98EC-0FE8342A40A1}"/>
              </a:ext>
            </a:extLst>
          </p:cNvPr>
          <p:cNvGrpSpPr/>
          <p:nvPr/>
        </p:nvGrpSpPr>
        <p:grpSpPr>
          <a:xfrm rot="10800000">
            <a:off x="4302294" y="2859822"/>
            <a:ext cx="167794" cy="190790"/>
            <a:chOff x="9818032" y="6128939"/>
            <a:chExt cx="186434" cy="211985"/>
          </a:xfrm>
          <a:noFill/>
        </p:grpSpPr>
        <p:sp>
          <p:nvSpPr>
            <p:cNvPr id="704" name="四角形: 角を丸くする 952">
              <a:extLst>
                <a:ext uri="{FF2B5EF4-FFF2-40B4-BE49-F238E27FC236}">
                  <a16:creationId xmlns:a16="http://schemas.microsoft.com/office/drawing/2014/main" xmlns="" id="{7A5B4BA7-BE5C-08BC-3371-E0147FD7B671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05" name="直線コネクタ 704">
              <a:extLst>
                <a:ext uri="{FF2B5EF4-FFF2-40B4-BE49-F238E27FC236}">
                  <a16:creationId xmlns:a16="http://schemas.microsoft.com/office/drawing/2014/main" xmlns="" id="{882AB7E3-91CB-6EB9-4362-E7DCE8683469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6" name="グループ化 705">
            <a:extLst>
              <a:ext uri="{FF2B5EF4-FFF2-40B4-BE49-F238E27FC236}">
                <a16:creationId xmlns:a16="http://schemas.microsoft.com/office/drawing/2014/main" xmlns="" id="{6308E9F5-5801-7218-22B4-74904D64C96F}"/>
              </a:ext>
            </a:extLst>
          </p:cNvPr>
          <p:cNvGrpSpPr/>
          <p:nvPr/>
        </p:nvGrpSpPr>
        <p:grpSpPr>
          <a:xfrm rot="10800000">
            <a:off x="4515712" y="2859822"/>
            <a:ext cx="167794" cy="190790"/>
            <a:chOff x="9818032" y="6128939"/>
            <a:chExt cx="186434" cy="211985"/>
          </a:xfrm>
          <a:noFill/>
        </p:grpSpPr>
        <p:sp>
          <p:nvSpPr>
            <p:cNvPr id="707" name="四角形: 角を丸くする 955">
              <a:extLst>
                <a:ext uri="{FF2B5EF4-FFF2-40B4-BE49-F238E27FC236}">
                  <a16:creationId xmlns:a16="http://schemas.microsoft.com/office/drawing/2014/main" xmlns="" id="{758264BB-CD70-0C9D-C9FC-1BF898DE0937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08" name="直線コネクタ 707">
              <a:extLst>
                <a:ext uri="{FF2B5EF4-FFF2-40B4-BE49-F238E27FC236}">
                  <a16:creationId xmlns:a16="http://schemas.microsoft.com/office/drawing/2014/main" xmlns="" id="{C95DFA25-6A09-7586-99F2-FC83CD7FCADC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9" name="グループ化 708">
            <a:extLst>
              <a:ext uri="{FF2B5EF4-FFF2-40B4-BE49-F238E27FC236}">
                <a16:creationId xmlns:a16="http://schemas.microsoft.com/office/drawing/2014/main" xmlns="" id="{CA428127-58AD-C831-B8BA-8767B148ED7A}"/>
              </a:ext>
            </a:extLst>
          </p:cNvPr>
          <p:cNvGrpSpPr/>
          <p:nvPr/>
        </p:nvGrpSpPr>
        <p:grpSpPr>
          <a:xfrm rot="10800000">
            <a:off x="4726006" y="2859822"/>
            <a:ext cx="167794" cy="190790"/>
            <a:chOff x="9818032" y="6128939"/>
            <a:chExt cx="186434" cy="211985"/>
          </a:xfrm>
          <a:noFill/>
        </p:grpSpPr>
        <p:sp>
          <p:nvSpPr>
            <p:cNvPr id="710" name="四角形: 角を丸くする 958">
              <a:extLst>
                <a:ext uri="{FF2B5EF4-FFF2-40B4-BE49-F238E27FC236}">
                  <a16:creationId xmlns:a16="http://schemas.microsoft.com/office/drawing/2014/main" xmlns="" id="{B0DAB405-0B51-D287-CC16-D6C1C6177C0A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11" name="直線コネクタ 710">
              <a:extLst>
                <a:ext uri="{FF2B5EF4-FFF2-40B4-BE49-F238E27FC236}">
                  <a16:creationId xmlns:a16="http://schemas.microsoft.com/office/drawing/2014/main" xmlns="" id="{8BD2D001-3AAD-913D-0ADE-CC60CCF4B001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2" name="グループ化 711">
            <a:extLst>
              <a:ext uri="{FF2B5EF4-FFF2-40B4-BE49-F238E27FC236}">
                <a16:creationId xmlns:a16="http://schemas.microsoft.com/office/drawing/2014/main" xmlns="" id="{6032EDCB-87D1-C787-416E-6BC8AFB10A23}"/>
              </a:ext>
            </a:extLst>
          </p:cNvPr>
          <p:cNvGrpSpPr/>
          <p:nvPr/>
        </p:nvGrpSpPr>
        <p:grpSpPr>
          <a:xfrm rot="10800000">
            <a:off x="4315612" y="3288605"/>
            <a:ext cx="167794" cy="190790"/>
            <a:chOff x="9818032" y="6128939"/>
            <a:chExt cx="186434" cy="211985"/>
          </a:xfrm>
          <a:noFill/>
        </p:grpSpPr>
        <p:sp>
          <p:nvSpPr>
            <p:cNvPr id="713" name="四角形: 角を丸くする 65">
              <a:extLst>
                <a:ext uri="{FF2B5EF4-FFF2-40B4-BE49-F238E27FC236}">
                  <a16:creationId xmlns:a16="http://schemas.microsoft.com/office/drawing/2014/main" xmlns="" id="{BA46D4D5-FF05-FB3C-0C37-804756BD2D12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14" name="直線コネクタ 713">
              <a:extLst>
                <a:ext uri="{FF2B5EF4-FFF2-40B4-BE49-F238E27FC236}">
                  <a16:creationId xmlns:a16="http://schemas.microsoft.com/office/drawing/2014/main" xmlns="" id="{587C5B66-37C4-8E76-ACF3-28885F3F3C57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5" name="グループ化 714">
            <a:extLst>
              <a:ext uri="{FF2B5EF4-FFF2-40B4-BE49-F238E27FC236}">
                <a16:creationId xmlns:a16="http://schemas.microsoft.com/office/drawing/2014/main" xmlns="" id="{D2997CA5-76AB-56B2-5BE6-E5DC9F20C66E}"/>
              </a:ext>
            </a:extLst>
          </p:cNvPr>
          <p:cNvGrpSpPr/>
          <p:nvPr/>
        </p:nvGrpSpPr>
        <p:grpSpPr>
          <a:xfrm rot="10800000">
            <a:off x="4529030" y="3288605"/>
            <a:ext cx="167794" cy="190790"/>
            <a:chOff x="9818032" y="6128939"/>
            <a:chExt cx="186434" cy="211985"/>
          </a:xfrm>
          <a:noFill/>
        </p:grpSpPr>
        <p:sp>
          <p:nvSpPr>
            <p:cNvPr id="716" name="四角形: 角を丸くする 68">
              <a:extLst>
                <a:ext uri="{FF2B5EF4-FFF2-40B4-BE49-F238E27FC236}">
                  <a16:creationId xmlns:a16="http://schemas.microsoft.com/office/drawing/2014/main" xmlns="" id="{811E1D40-EC4F-CF83-416C-648BF4419BCA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17" name="直線コネクタ 716">
              <a:extLst>
                <a:ext uri="{FF2B5EF4-FFF2-40B4-BE49-F238E27FC236}">
                  <a16:creationId xmlns:a16="http://schemas.microsoft.com/office/drawing/2014/main" xmlns="" id="{F19DD9EF-DE84-4851-1F21-C55B603E6D9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8" name="グループ化 717">
            <a:extLst>
              <a:ext uri="{FF2B5EF4-FFF2-40B4-BE49-F238E27FC236}">
                <a16:creationId xmlns:a16="http://schemas.microsoft.com/office/drawing/2014/main" xmlns="" id="{4B274677-4DA2-5C60-2F59-8FB8A9FF9527}"/>
              </a:ext>
            </a:extLst>
          </p:cNvPr>
          <p:cNvGrpSpPr/>
          <p:nvPr/>
        </p:nvGrpSpPr>
        <p:grpSpPr>
          <a:xfrm rot="10800000">
            <a:off x="4739324" y="3288605"/>
            <a:ext cx="167794" cy="190790"/>
            <a:chOff x="9818032" y="6128939"/>
            <a:chExt cx="186434" cy="211985"/>
          </a:xfrm>
          <a:noFill/>
        </p:grpSpPr>
        <p:sp>
          <p:nvSpPr>
            <p:cNvPr id="719" name="四角形: 角を丸くする 71">
              <a:extLst>
                <a:ext uri="{FF2B5EF4-FFF2-40B4-BE49-F238E27FC236}">
                  <a16:creationId xmlns:a16="http://schemas.microsoft.com/office/drawing/2014/main" xmlns="" id="{BCE52BD0-D9FA-4EF1-0CAC-B9308D287466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20" name="直線コネクタ 719">
              <a:extLst>
                <a:ext uri="{FF2B5EF4-FFF2-40B4-BE49-F238E27FC236}">
                  <a16:creationId xmlns:a16="http://schemas.microsoft.com/office/drawing/2014/main" xmlns="" id="{57DAE18E-602E-7D1B-32E8-72CF1B1EE24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1" name="Google Shape;930;p1">
            <a:extLst>
              <a:ext uri="{FF2B5EF4-FFF2-40B4-BE49-F238E27FC236}">
                <a16:creationId xmlns:a16="http://schemas.microsoft.com/office/drawing/2014/main" xmlns="" id="{60A8588D-E412-9CCE-E420-0C350F95DE6A}"/>
              </a:ext>
            </a:extLst>
          </p:cNvPr>
          <p:cNvSpPr/>
          <p:nvPr/>
        </p:nvSpPr>
        <p:spPr>
          <a:xfrm rot="16200000">
            <a:off x="6122697" y="1545347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2" name="Google Shape;930;p1">
            <a:extLst>
              <a:ext uri="{FF2B5EF4-FFF2-40B4-BE49-F238E27FC236}">
                <a16:creationId xmlns:a16="http://schemas.microsoft.com/office/drawing/2014/main" xmlns="" id="{D35755C5-F645-41FF-2F64-BBDF3267FA96}"/>
              </a:ext>
            </a:extLst>
          </p:cNvPr>
          <p:cNvSpPr/>
          <p:nvPr/>
        </p:nvSpPr>
        <p:spPr>
          <a:xfrm rot="16200000">
            <a:off x="6122697" y="2023920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3" name="Google Shape;930;p1">
            <a:extLst>
              <a:ext uri="{FF2B5EF4-FFF2-40B4-BE49-F238E27FC236}">
                <a16:creationId xmlns:a16="http://schemas.microsoft.com/office/drawing/2014/main" xmlns="" id="{C3885B1B-733C-6F6D-AF91-BB37C59179D6}"/>
              </a:ext>
            </a:extLst>
          </p:cNvPr>
          <p:cNvSpPr/>
          <p:nvPr/>
        </p:nvSpPr>
        <p:spPr>
          <a:xfrm rot="16200000">
            <a:off x="6122696" y="2489106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4" name="Google Shape;930;p1">
            <a:extLst>
              <a:ext uri="{FF2B5EF4-FFF2-40B4-BE49-F238E27FC236}">
                <a16:creationId xmlns:a16="http://schemas.microsoft.com/office/drawing/2014/main" xmlns="" id="{3461C046-7291-A12F-AD81-3A51914C0B52}"/>
              </a:ext>
            </a:extLst>
          </p:cNvPr>
          <p:cNvSpPr/>
          <p:nvPr/>
        </p:nvSpPr>
        <p:spPr>
          <a:xfrm rot="16200000">
            <a:off x="6122695" y="2928627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25" name="グループ化 724">
            <a:extLst>
              <a:ext uri="{FF2B5EF4-FFF2-40B4-BE49-F238E27FC236}">
                <a16:creationId xmlns:a16="http://schemas.microsoft.com/office/drawing/2014/main" xmlns="" id="{6D35C703-0C30-0D5C-995A-52DE4BCAE13A}"/>
              </a:ext>
            </a:extLst>
          </p:cNvPr>
          <p:cNvGrpSpPr/>
          <p:nvPr/>
        </p:nvGrpSpPr>
        <p:grpSpPr>
          <a:xfrm rot="10800000">
            <a:off x="5931092" y="1891862"/>
            <a:ext cx="167794" cy="190790"/>
            <a:chOff x="9818032" y="6128939"/>
            <a:chExt cx="186434" cy="211985"/>
          </a:xfrm>
          <a:noFill/>
        </p:grpSpPr>
        <p:sp>
          <p:nvSpPr>
            <p:cNvPr id="726" name="四角形: 角を丸くする 78">
              <a:extLst>
                <a:ext uri="{FF2B5EF4-FFF2-40B4-BE49-F238E27FC236}">
                  <a16:creationId xmlns:a16="http://schemas.microsoft.com/office/drawing/2014/main" xmlns="" id="{365D7ADE-10B8-03C8-FA28-6E742964E9DA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27" name="直線コネクタ 726">
              <a:extLst>
                <a:ext uri="{FF2B5EF4-FFF2-40B4-BE49-F238E27FC236}">
                  <a16:creationId xmlns:a16="http://schemas.microsoft.com/office/drawing/2014/main" xmlns="" id="{AD27D7A6-38C3-A691-0078-A95D53A4E38A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8" name="グループ化 727">
            <a:extLst>
              <a:ext uri="{FF2B5EF4-FFF2-40B4-BE49-F238E27FC236}">
                <a16:creationId xmlns:a16="http://schemas.microsoft.com/office/drawing/2014/main" xmlns="" id="{98694AD7-A46B-B606-3E40-1026DCD65502}"/>
              </a:ext>
            </a:extLst>
          </p:cNvPr>
          <p:cNvGrpSpPr/>
          <p:nvPr/>
        </p:nvGrpSpPr>
        <p:grpSpPr>
          <a:xfrm rot="10800000">
            <a:off x="6144510" y="1891862"/>
            <a:ext cx="167794" cy="190790"/>
            <a:chOff x="9818032" y="6128939"/>
            <a:chExt cx="186434" cy="211985"/>
          </a:xfrm>
          <a:noFill/>
        </p:grpSpPr>
        <p:sp>
          <p:nvSpPr>
            <p:cNvPr id="729" name="四角形: 角を丸くする 81">
              <a:extLst>
                <a:ext uri="{FF2B5EF4-FFF2-40B4-BE49-F238E27FC236}">
                  <a16:creationId xmlns:a16="http://schemas.microsoft.com/office/drawing/2014/main" xmlns="" id="{70D8B7AA-D443-69FE-EEB3-7DC83F7CEED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30" name="直線コネクタ 729">
              <a:extLst>
                <a:ext uri="{FF2B5EF4-FFF2-40B4-BE49-F238E27FC236}">
                  <a16:creationId xmlns:a16="http://schemas.microsoft.com/office/drawing/2014/main" xmlns="" id="{97D461A0-3784-7DA7-D19E-18503394FD01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1" name="グループ化 730">
            <a:extLst>
              <a:ext uri="{FF2B5EF4-FFF2-40B4-BE49-F238E27FC236}">
                <a16:creationId xmlns:a16="http://schemas.microsoft.com/office/drawing/2014/main" xmlns="" id="{68584BD4-7D79-FB23-5DD6-30B455D282B5}"/>
              </a:ext>
            </a:extLst>
          </p:cNvPr>
          <p:cNvGrpSpPr/>
          <p:nvPr/>
        </p:nvGrpSpPr>
        <p:grpSpPr>
          <a:xfrm rot="10800000">
            <a:off x="6354804" y="1891862"/>
            <a:ext cx="167794" cy="190790"/>
            <a:chOff x="9818032" y="6128939"/>
            <a:chExt cx="186434" cy="211985"/>
          </a:xfrm>
          <a:noFill/>
        </p:grpSpPr>
        <p:sp>
          <p:nvSpPr>
            <p:cNvPr id="732" name="四角形: 角を丸くする 84">
              <a:extLst>
                <a:ext uri="{FF2B5EF4-FFF2-40B4-BE49-F238E27FC236}">
                  <a16:creationId xmlns:a16="http://schemas.microsoft.com/office/drawing/2014/main" xmlns="" id="{04B9405F-3199-CC38-EEBF-3951AA2BB25D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33" name="直線コネクタ 732">
              <a:extLst>
                <a:ext uri="{FF2B5EF4-FFF2-40B4-BE49-F238E27FC236}">
                  <a16:creationId xmlns:a16="http://schemas.microsoft.com/office/drawing/2014/main" xmlns="" id="{2062EBAE-4598-62A7-7BEF-424760915F48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4" name="グループ化 733">
            <a:extLst>
              <a:ext uri="{FF2B5EF4-FFF2-40B4-BE49-F238E27FC236}">
                <a16:creationId xmlns:a16="http://schemas.microsoft.com/office/drawing/2014/main" xmlns="" id="{2E0E8112-D81A-162C-4F22-F58EE8D467D3}"/>
              </a:ext>
            </a:extLst>
          </p:cNvPr>
          <p:cNvGrpSpPr/>
          <p:nvPr/>
        </p:nvGrpSpPr>
        <p:grpSpPr>
          <a:xfrm rot="10800000">
            <a:off x="5920371" y="2365573"/>
            <a:ext cx="167794" cy="190790"/>
            <a:chOff x="9818032" y="6128939"/>
            <a:chExt cx="186434" cy="211985"/>
          </a:xfrm>
          <a:noFill/>
        </p:grpSpPr>
        <p:sp>
          <p:nvSpPr>
            <p:cNvPr id="735" name="四角形: 角を丸くする 87">
              <a:extLst>
                <a:ext uri="{FF2B5EF4-FFF2-40B4-BE49-F238E27FC236}">
                  <a16:creationId xmlns:a16="http://schemas.microsoft.com/office/drawing/2014/main" xmlns="" id="{57B6E038-8946-3EA2-B442-8BBECDC09FA6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36" name="直線コネクタ 735">
              <a:extLst>
                <a:ext uri="{FF2B5EF4-FFF2-40B4-BE49-F238E27FC236}">
                  <a16:creationId xmlns:a16="http://schemas.microsoft.com/office/drawing/2014/main" xmlns="" id="{F9CA8FDA-A422-0B64-6D30-D49280858CE4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7" name="グループ化 736">
            <a:extLst>
              <a:ext uri="{FF2B5EF4-FFF2-40B4-BE49-F238E27FC236}">
                <a16:creationId xmlns:a16="http://schemas.microsoft.com/office/drawing/2014/main" xmlns="" id="{F9032FF4-7EE7-BC84-C7A7-94248FAC45FA}"/>
              </a:ext>
            </a:extLst>
          </p:cNvPr>
          <p:cNvGrpSpPr/>
          <p:nvPr/>
        </p:nvGrpSpPr>
        <p:grpSpPr>
          <a:xfrm rot="10800000">
            <a:off x="6133789" y="2365573"/>
            <a:ext cx="167794" cy="190790"/>
            <a:chOff x="9818032" y="6128939"/>
            <a:chExt cx="186434" cy="211985"/>
          </a:xfrm>
          <a:noFill/>
        </p:grpSpPr>
        <p:sp>
          <p:nvSpPr>
            <p:cNvPr id="738" name="四角形: 角を丸くする 90">
              <a:extLst>
                <a:ext uri="{FF2B5EF4-FFF2-40B4-BE49-F238E27FC236}">
                  <a16:creationId xmlns:a16="http://schemas.microsoft.com/office/drawing/2014/main" xmlns="" id="{E59D93BD-BA09-0C53-4B29-9AC61AB703FD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39" name="直線コネクタ 738">
              <a:extLst>
                <a:ext uri="{FF2B5EF4-FFF2-40B4-BE49-F238E27FC236}">
                  <a16:creationId xmlns:a16="http://schemas.microsoft.com/office/drawing/2014/main" xmlns="" id="{6FC39EAA-0930-2341-6B12-1DE92A05DF6F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0" name="グループ化 739">
            <a:extLst>
              <a:ext uri="{FF2B5EF4-FFF2-40B4-BE49-F238E27FC236}">
                <a16:creationId xmlns:a16="http://schemas.microsoft.com/office/drawing/2014/main" xmlns="" id="{BA3191F8-8FAE-B1C9-74EE-9EDC036C472B}"/>
              </a:ext>
            </a:extLst>
          </p:cNvPr>
          <p:cNvGrpSpPr/>
          <p:nvPr/>
        </p:nvGrpSpPr>
        <p:grpSpPr>
          <a:xfrm rot="10800000">
            <a:off x="6344083" y="2365573"/>
            <a:ext cx="167794" cy="190790"/>
            <a:chOff x="9818032" y="6128939"/>
            <a:chExt cx="186434" cy="211985"/>
          </a:xfrm>
          <a:noFill/>
        </p:grpSpPr>
        <p:sp>
          <p:nvSpPr>
            <p:cNvPr id="741" name="四角形: 角を丸くする 93">
              <a:extLst>
                <a:ext uri="{FF2B5EF4-FFF2-40B4-BE49-F238E27FC236}">
                  <a16:creationId xmlns:a16="http://schemas.microsoft.com/office/drawing/2014/main" xmlns="" id="{C4AC1BCF-FC3E-38C9-3171-564B146A2F6E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42" name="直線コネクタ 741">
              <a:extLst>
                <a:ext uri="{FF2B5EF4-FFF2-40B4-BE49-F238E27FC236}">
                  <a16:creationId xmlns:a16="http://schemas.microsoft.com/office/drawing/2014/main" xmlns="" id="{F10D69E2-777A-35F7-9165-D85302BEC9DB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3" name="グループ化 742">
            <a:extLst>
              <a:ext uri="{FF2B5EF4-FFF2-40B4-BE49-F238E27FC236}">
                <a16:creationId xmlns:a16="http://schemas.microsoft.com/office/drawing/2014/main" xmlns="" id="{71FB45EF-E47B-6254-A68E-2063DC0E3F1D}"/>
              </a:ext>
            </a:extLst>
          </p:cNvPr>
          <p:cNvGrpSpPr/>
          <p:nvPr/>
        </p:nvGrpSpPr>
        <p:grpSpPr>
          <a:xfrm rot="10800000">
            <a:off x="5924203" y="2839547"/>
            <a:ext cx="167794" cy="190790"/>
            <a:chOff x="9818032" y="6128939"/>
            <a:chExt cx="186434" cy="211985"/>
          </a:xfrm>
          <a:noFill/>
        </p:grpSpPr>
        <p:sp>
          <p:nvSpPr>
            <p:cNvPr id="744" name="四角形: 角を丸くする 96">
              <a:extLst>
                <a:ext uri="{FF2B5EF4-FFF2-40B4-BE49-F238E27FC236}">
                  <a16:creationId xmlns:a16="http://schemas.microsoft.com/office/drawing/2014/main" xmlns="" id="{84688FE1-7841-5EAB-E2DB-F80CB3951548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45" name="直線コネクタ 744">
              <a:extLst>
                <a:ext uri="{FF2B5EF4-FFF2-40B4-BE49-F238E27FC236}">
                  <a16:creationId xmlns:a16="http://schemas.microsoft.com/office/drawing/2014/main" xmlns="" id="{6E48FA31-D21A-8DC3-F8D4-D72C67389803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6" name="グループ化 745">
            <a:extLst>
              <a:ext uri="{FF2B5EF4-FFF2-40B4-BE49-F238E27FC236}">
                <a16:creationId xmlns:a16="http://schemas.microsoft.com/office/drawing/2014/main" xmlns="" id="{9B654204-06DE-DCBE-EB74-93D45EF682F1}"/>
              </a:ext>
            </a:extLst>
          </p:cNvPr>
          <p:cNvGrpSpPr/>
          <p:nvPr/>
        </p:nvGrpSpPr>
        <p:grpSpPr>
          <a:xfrm rot="10800000">
            <a:off x="6137621" y="2839547"/>
            <a:ext cx="167794" cy="190790"/>
            <a:chOff x="9818032" y="6128939"/>
            <a:chExt cx="186434" cy="211985"/>
          </a:xfrm>
          <a:noFill/>
        </p:grpSpPr>
        <p:sp>
          <p:nvSpPr>
            <p:cNvPr id="747" name="四角形: 角を丸くする 100">
              <a:extLst>
                <a:ext uri="{FF2B5EF4-FFF2-40B4-BE49-F238E27FC236}">
                  <a16:creationId xmlns:a16="http://schemas.microsoft.com/office/drawing/2014/main" xmlns="" id="{0A99A15B-ED22-B479-6A99-AE5AEA94D68D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48" name="直線コネクタ 747">
              <a:extLst>
                <a:ext uri="{FF2B5EF4-FFF2-40B4-BE49-F238E27FC236}">
                  <a16:creationId xmlns:a16="http://schemas.microsoft.com/office/drawing/2014/main" xmlns="" id="{0361ED02-8014-FCA8-1225-BE1FA0FE274F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9" name="グループ化 748">
            <a:extLst>
              <a:ext uri="{FF2B5EF4-FFF2-40B4-BE49-F238E27FC236}">
                <a16:creationId xmlns:a16="http://schemas.microsoft.com/office/drawing/2014/main" xmlns="" id="{559F2624-BAF9-D060-8ABF-EB594F904F0D}"/>
              </a:ext>
            </a:extLst>
          </p:cNvPr>
          <p:cNvGrpSpPr/>
          <p:nvPr/>
        </p:nvGrpSpPr>
        <p:grpSpPr>
          <a:xfrm rot="10800000">
            <a:off x="6347915" y="2839547"/>
            <a:ext cx="167794" cy="190790"/>
            <a:chOff x="9818032" y="6128939"/>
            <a:chExt cx="186434" cy="211985"/>
          </a:xfrm>
          <a:noFill/>
        </p:grpSpPr>
        <p:sp>
          <p:nvSpPr>
            <p:cNvPr id="750" name="四角形: 角を丸くする 103">
              <a:extLst>
                <a:ext uri="{FF2B5EF4-FFF2-40B4-BE49-F238E27FC236}">
                  <a16:creationId xmlns:a16="http://schemas.microsoft.com/office/drawing/2014/main" xmlns="" id="{660EBDD9-6825-318F-7069-452DCAF01872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51" name="直線コネクタ 750">
              <a:extLst>
                <a:ext uri="{FF2B5EF4-FFF2-40B4-BE49-F238E27FC236}">
                  <a16:creationId xmlns:a16="http://schemas.microsoft.com/office/drawing/2014/main" xmlns="" id="{C7351110-07A0-7FBB-EB65-0C4769D49A98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2" name="グループ化 751">
            <a:extLst>
              <a:ext uri="{FF2B5EF4-FFF2-40B4-BE49-F238E27FC236}">
                <a16:creationId xmlns:a16="http://schemas.microsoft.com/office/drawing/2014/main" xmlns="" id="{72B5D95A-6C5E-4E58-E236-71FD82D339E4}"/>
              </a:ext>
            </a:extLst>
          </p:cNvPr>
          <p:cNvGrpSpPr/>
          <p:nvPr/>
        </p:nvGrpSpPr>
        <p:grpSpPr>
          <a:xfrm rot="10800000">
            <a:off x="5937521" y="3268330"/>
            <a:ext cx="167794" cy="190790"/>
            <a:chOff x="9818032" y="6128939"/>
            <a:chExt cx="186434" cy="211985"/>
          </a:xfrm>
          <a:noFill/>
        </p:grpSpPr>
        <p:sp>
          <p:nvSpPr>
            <p:cNvPr id="753" name="四角形: 角を丸くする 106">
              <a:extLst>
                <a:ext uri="{FF2B5EF4-FFF2-40B4-BE49-F238E27FC236}">
                  <a16:creationId xmlns:a16="http://schemas.microsoft.com/office/drawing/2014/main" xmlns="" id="{67F59F72-B8D2-B3E1-6A58-C13A6F7C6CD1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54" name="直線コネクタ 753">
              <a:extLst>
                <a:ext uri="{FF2B5EF4-FFF2-40B4-BE49-F238E27FC236}">
                  <a16:creationId xmlns:a16="http://schemas.microsoft.com/office/drawing/2014/main" xmlns="" id="{65F8B228-E69C-1076-A9CE-B414FCD771AF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5" name="グループ化 754">
            <a:extLst>
              <a:ext uri="{FF2B5EF4-FFF2-40B4-BE49-F238E27FC236}">
                <a16:creationId xmlns:a16="http://schemas.microsoft.com/office/drawing/2014/main" xmlns="" id="{F02E223A-A6F2-ED0A-8A5B-6006C5CEFEE5}"/>
              </a:ext>
            </a:extLst>
          </p:cNvPr>
          <p:cNvGrpSpPr/>
          <p:nvPr/>
        </p:nvGrpSpPr>
        <p:grpSpPr>
          <a:xfrm rot="10800000">
            <a:off x="6150939" y="3268330"/>
            <a:ext cx="167794" cy="190790"/>
            <a:chOff x="9818032" y="6128939"/>
            <a:chExt cx="186434" cy="211985"/>
          </a:xfrm>
          <a:noFill/>
        </p:grpSpPr>
        <p:sp>
          <p:nvSpPr>
            <p:cNvPr id="756" name="四角形: 角を丸くする 109">
              <a:extLst>
                <a:ext uri="{FF2B5EF4-FFF2-40B4-BE49-F238E27FC236}">
                  <a16:creationId xmlns:a16="http://schemas.microsoft.com/office/drawing/2014/main" xmlns="" id="{1A2C939F-6A1B-8597-230A-A03E0D2DDC11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57" name="直線コネクタ 756">
              <a:extLst>
                <a:ext uri="{FF2B5EF4-FFF2-40B4-BE49-F238E27FC236}">
                  <a16:creationId xmlns:a16="http://schemas.microsoft.com/office/drawing/2014/main" xmlns="" id="{2E1DFA89-8133-8691-694E-8CEF344C224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8" name="グループ化 757">
            <a:extLst>
              <a:ext uri="{FF2B5EF4-FFF2-40B4-BE49-F238E27FC236}">
                <a16:creationId xmlns:a16="http://schemas.microsoft.com/office/drawing/2014/main" xmlns="" id="{2D8F6DD6-75F7-30D5-CD5F-83C9D66E6A5A}"/>
              </a:ext>
            </a:extLst>
          </p:cNvPr>
          <p:cNvGrpSpPr/>
          <p:nvPr/>
        </p:nvGrpSpPr>
        <p:grpSpPr>
          <a:xfrm rot="10800000">
            <a:off x="6361233" y="3268330"/>
            <a:ext cx="167794" cy="190790"/>
            <a:chOff x="9818032" y="6128939"/>
            <a:chExt cx="186434" cy="211985"/>
          </a:xfrm>
          <a:noFill/>
        </p:grpSpPr>
        <p:sp>
          <p:nvSpPr>
            <p:cNvPr id="759" name="四角形: 角を丸くする 112">
              <a:extLst>
                <a:ext uri="{FF2B5EF4-FFF2-40B4-BE49-F238E27FC236}">
                  <a16:creationId xmlns:a16="http://schemas.microsoft.com/office/drawing/2014/main" xmlns="" id="{04D2F4D4-CAD0-46EE-4573-09DA5368D84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60" name="直線コネクタ 759">
              <a:extLst>
                <a:ext uri="{FF2B5EF4-FFF2-40B4-BE49-F238E27FC236}">
                  <a16:creationId xmlns:a16="http://schemas.microsoft.com/office/drawing/2014/main" xmlns="" id="{26679842-6E14-164F-542A-12599709E8FD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1" name="Google Shape;930;p1">
            <a:extLst>
              <a:ext uri="{FF2B5EF4-FFF2-40B4-BE49-F238E27FC236}">
                <a16:creationId xmlns:a16="http://schemas.microsoft.com/office/drawing/2014/main" xmlns="" id="{6FAD1415-D772-ACDE-3AB7-BD86D7A07D64}"/>
              </a:ext>
            </a:extLst>
          </p:cNvPr>
          <p:cNvSpPr/>
          <p:nvPr/>
        </p:nvSpPr>
        <p:spPr>
          <a:xfrm rot="16200000">
            <a:off x="6980143" y="1553852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2" name="Google Shape;930;p1">
            <a:extLst>
              <a:ext uri="{FF2B5EF4-FFF2-40B4-BE49-F238E27FC236}">
                <a16:creationId xmlns:a16="http://schemas.microsoft.com/office/drawing/2014/main" xmlns="" id="{2EC8D928-402A-B939-86DE-5A11A01622A5}"/>
              </a:ext>
            </a:extLst>
          </p:cNvPr>
          <p:cNvSpPr/>
          <p:nvPr/>
        </p:nvSpPr>
        <p:spPr>
          <a:xfrm rot="16200000">
            <a:off x="6980142" y="2019038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3" name="Google Shape;930;p1">
            <a:extLst>
              <a:ext uri="{FF2B5EF4-FFF2-40B4-BE49-F238E27FC236}">
                <a16:creationId xmlns:a16="http://schemas.microsoft.com/office/drawing/2014/main" xmlns="" id="{4D7F6266-7968-B0D4-8DC9-879177377DB6}"/>
              </a:ext>
            </a:extLst>
          </p:cNvPr>
          <p:cNvSpPr/>
          <p:nvPr/>
        </p:nvSpPr>
        <p:spPr>
          <a:xfrm rot="16200000">
            <a:off x="6980141" y="2458559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4" name="Google Shape;930;p1">
            <a:extLst>
              <a:ext uri="{FF2B5EF4-FFF2-40B4-BE49-F238E27FC236}">
                <a16:creationId xmlns:a16="http://schemas.microsoft.com/office/drawing/2014/main" xmlns="" id="{9D31E42E-25EF-5563-0B2B-3C0ED982A67C}"/>
              </a:ext>
            </a:extLst>
          </p:cNvPr>
          <p:cNvSpPr/>
          <p:nvPr/>
        </p:nvSpPr>
        <p:spPr>
          <a:xfrm rot="16200000">
            <a:off x="6980141" y="2908322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65" name="グループ化 764">
            <a:extLst>
              <a:ext uri="{FF2B5EF4-FFF2-40B4-BE49-F238E27FC236}">
                <a16:creationId xmlns:a16="http://schemas.microsoft.com/office/drawing/2014/main" xmlns="" id="{688F5C68-16CB-46FB-BE65-90F08844EB98}"/>
              </a:ext>
            </a:extLst>
          </p:cNvPr>
          <p:cNvGrpSpPr/>
          <p:nvPr/>
        </p:nvGrpSpPr>
        <p:grpSpPr>
          <a:xfrm rot="10800000">
            <a:off x="6777817" y="1895505"/>
            <a:ext cx="167794" cy="190790"/>
            <a:chOff x="9818032" y="6128939"/>
            <a:chExt cx="186434" cy="211985"/>
          </a:xfrm>
          <a:noFill/>
        </p:grpSpPr>
        <p:sp>
          <p:nvSpPr>
            <p:cNvPr id="766" name="四角形: 角を丸くする 513">
              <a:extLst>
                <a:ext uri="{FF2B5EF4-FFF2-40B4-BE49-F238E27FC236}">
                  <a16:creationId xmlns:a16="http://schemas.microsoft.com/office/drawing/2014/main" xmlns="" id="{4CD34BBC-4B41-AE13-288F-3056C486900D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67" name="直線コネクタ 766">
              <a:extLst>
                <a:ext uri="{FF2B5EF4-FFF2-40B4-BE49-F238E27FC236}">
                  <a16:creationId xmlns:a16="http://schemas.microsoft.com/office/drawing/2014/main" xmlns="" id="{EE399945-E115-4155-3C34-1C2C8A117D0D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8" name="グループ化 767">
            <a:extLst>
              <a:ext uri="{FF2B5EF4-FFF2-40B4-BE49-F238E27FC236}">
                <a16:creationId xmlns:a16="http://schemas.microsoft.com/office/drawing/2014/main" xmlns="" id="{3274BF23-4102-A8DE-6DDB-482A7207A9D3}"/>
              </a:ext>
            </a:extLst>
          </p:cNvPr>
          <p:cNvGrpSpPr/>
          <p:nvPr/>
        </p:nvGrpSpPr>
        <p:grpSpPr>
          <a:xfrm rot="10800000">
            <a:off x="6991235" y="1895505"/>
            <a:ext cx="167794" cy="190790"/>
            <a:chOff x="9818032" y="6128939"/>
            <a:chExt cx="186434" cy="211985"/>
          </a:xfrm>
          <a:noFill/>
        </p:grpSpPr>
        <p:sp>
          <p:nvSpPr>
            <p:cNvPr id="769" name="四角形: 角を丸くする 516">
              <a:extLst>
                <a:ext uri="{FF2B5EF4-FFF2-40B4-BE49-F238E27FC236}">
                  <a16:creationId xmlns:a16="http://schemas.microsoft.com/office/drawing/2014/main" xmlns="" id="{8EA7559E-CAA3-5393-C307-936C8E31765F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70" name="直線コネクタ 769">
              <a:extLst>
                <a:ext uri="{FF2B5EF4-FFF2-40B4-BE49-F238E27FC236}">
                  <a16:creationId xmlns:a16="http://schemas.microsoft.com/office/drawing/2014/main" xmlns="" id="{BD14BCB3-570A-5316-DD83-E6051EA7F869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1" name="グループ化 770">
            <a:extLst>
              <a:ext uri="{FF2B5EF4-FFF2-40B4-BE49-F238E27FC236}">
                <a16:creationId xmlns:a16="http://schemas.microsoft.com/office/drawing/2014/main" xmlns="" id="{DDB8E8B9-68B2-00AD-470C-62E8ADFE3E0E}"/>
              </a:ext>
            </a:extLst>
          </p:cNvPr>
          <p:cNvGrpSpPr/>
          <p:nvPr/>
        </p:nvGrpSpPr>
        <p:grpSpPr>
          <a:xfrm rot="10800000">
            <a:off x="7201529" y="1895505"/>
            <a:ext cx="167794" cy="190790"/>
            <a:chOff x="9818032" y="6128939"/>
            <a:chExt cx="186434" cy="211985"/>
          </a:xfrm>
          <a:noFill/>
        </p:grpSpPr>
        <p:sp>
          <p:nvSpPr>
            <p:cNvPr id="772" name="四角形: 角を丸くする 519">
              <a:extLst>
                <a:ext uri="{FF2B5EF4-FFF2-40B4-BE49-F238E27FC236}">
                  <a16:creationId xmlns:a16="http://schemas.microsoft.com/office/drawing/2014/main" xmlns="" id="{BEF53181-CA53-7783-1BF2-7A16419581AA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73" name="直線コネクタ 772">
              <a:extLst>
                <a:ext uri="{FF2B5EF4-FFF2-40B4-BE49-F238E27FC236}">
                  <a16:creationId xmlns:a16="http://schemas.microsoft.com/office/drawing/2014/main" xmlns="" id="{91045591-BC06-DD3D-FDAF-C67B842E92EB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4" name="グループ化 773">
            <a:extLst>
              <a:ext uri="{FF2B5EF4-FFF2-40B4-BE49-F238E27FC236}">
                <a16:creationId xmlns:a16="http://schemas.microsoft.com/office/drawing/2014/main" xmlns="" id="{FD26DAE6-350B-D349-BF46-EB7B304EB0BC}"/>
              </a:ext>
            </a:extLst>
          </p:cNvPr>
          <p:cNvGrpSpPr/>
          <p:nvPr/>
        </p:nvGrpSpPr>
        <p:grpSpPr>
          <a:xfrm rot="10800000">
            <a:off x="6781649" y="2369479"/>
            <a:ext cx="167794" cy="190790"/>
            <a:chOff x="9818032" y="6128939"/>
            <a:chExt cx="186434" cy="211985"/>
          </a:xfrm>
          <a:noFill/>
        </p:grpSpPr>
        <p:sp>
          <p:nvSpPr>
            <p:cNvPr id="775" name="四角形: 角を丸くする 527">
              <a:extLst>
                <a:ext uri="{FF2B5EF4-FFF2-40B4-BE49-F238E27FC236}">
                  <a16:creationId xmlns:a16="http://schemas.microsoft.com/office/drawing/2014/main" xmlns="" id="{1105A826-0E17-3180-A644-8A4AB755B55E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76" name="直線コネクタ 775">
              <a:extLst>
                <a:ext uri="{FF2B5EF4-FFF2-40B4-BE49-F238E27FC236}">
                  <a16:creationId xmlns:a16="http://schemas.microsoft.com/office/drawing/2014/main" xmlns="" id="{CAC12624-D869-7D6B-EA1C-71D786797BC2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7" name="グループ化 776">
            <a:extLst>
              <a:ext uri="{FF2B5EF4-FFF2-40B4-BE49-F238E27FC236}">
                <a16:creationId xmlns:a16="http://schemas.microsoft.com/office/drawing/2014/main" xmlns="" id="{A15AFCBA-5537-E7B2-3DD0-6BE726673959}"/>
              </a:ext>
            </a:extLst>
          </p:cNvPr>
          <p:cNvGrpSpPr/>
          <p:nvPr/>
        </p:nvGrpSpPr>
        <p:grpSpPr>
          <a:xfrm rot="10800000">
            <a:off x="6995067" y="2369479"/>
            <a:ext cx="167794" cy="190790"/>
            <a:chOff x="9818032" y="6128939"/>
            <a:chExt cx="186434" cy="211985"/>
          </a:xfrm>
          <a:noFill/>
        </p:grpSpPr>
        <p:sp>
          <p:nvSpPr>
            <p:cNvPr id="778" name="四角形: 角を丸くする 530">
              <a:extLst>
                <a:ext uri="{FF2B5EF4-FFF2-40B4-BE49-F238E27FC236}">
                  <a16:creationId xmlns:a16="http://schemas.microsoft.com/office/drawing/2014/main" xmlns="" id="{7168D3BB-684F-C02B-99E4-235CD08A77FA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79" name="直線コネクタ 778">
              <a:extLst>
                <a:ext uri="{FF2B5EF4-FFF2-40B4-BE49-F238E27FC236}">
                  <a16:creationId xmlns:a16="http://schemas.microsoft.com/office/drawing/2014/main" xmlns="" id="{F6AEE7DF-DAF0-B180-A482-B1E26F3F0645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0" name="グループ化 779">
            <a:extLst>
              <a:ext uri="{FF2B5EF4-FFF2-40B4-BE49-F238E27FC236}">
                <a16:creationId xmlns:a16="http://schemas.microsoft.com/office/drawing/2014/main" xmlns="" id="{56ABE312-60E5-C4D6-0314-1266BD15063A}"/>
              </a:ext>
            </a:extLst>
          </p:cNvPr>
          <p:cNvGrpSpPr/>
          <p:nvPr/>
        </p:nvGrpSpPr>
        <p:grpSpPr>
          <a:xfrm rot="10800000">
            <a:off x="7205361" y="2369479"/>
            <a:ext cx="167794" cy="190790"/>
            <a:chOff x="9818032" y="6128939"/>
            <a:chExt cx="186434" cy="211985"/>
          </a:xfrm>
          <a:noFill/>
        </p:grpSpPr>
        <p:sp>
          <p:nvSpPr>
            <p:cNvPr id="781" name="四角形: 角を丸くする 533">
              <a:extLst>
                <a:ext uri="{FF2B5EF4-FFF2-40B4-BE49-F238E27FC236}">
                  <a16:creationId xmlns:a16="http://schemas.microsoft.com/office/drawing/2014/main" xmlns="" id="{8B445244-6A05-9D2F-FE20-49EE2F3B40B6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82" name="直線コネクタ 781">
              <a:extLst>
                <a:ext uri="{FF2B5EF4-FFF2-40B4-BE49-F238E27FC236}">
                  <a16:creationId xmlns:a16="http://schemas.microsoft.com/office/drawing/2014/main" xmlns="" id="{89DD3296-5F61-0E62-B66A-3859BFB4C4E3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3" name="グループ化 782">
            <a:extLst>
              <a:ext uri="{FF2B5EF4-FFF2-40B4-BE49-F238E27FC236}">
                <a16:creationId xmlns:a16="http://schemas.microsoft.com/office/drawing/2014/main" xmlns="" id="{DF63841B-2D3C-5D13-BC8F-1B87C0D2ED25}"/>
              </a:ext>
            </a:extLst>
          </p:cNvPr>
          <p:cNvGrpSpPr/>
          <p:nvPr/>
        </p:nvGrpSpPr>
        <p:grpSpPr>
          <a:xfrm rot="10800000">
            <a:off x="6794967" y="2798262"/>
            <a:ext cx="167794" cy="190790"/>
            <a:chOff x="9818032" y="6128939"/>
            <a:chExt cx="186434" cy="211985"/>
          </a:xfrm>
          <a:noFill/>
        </p:grpSpPr>
        <p:sp>
          <p:nvSpPr>
            <p:cNvPr id="784" name="四角形: 角を丸くする 536">
              <a:extLst>
                <a:ext uri="{FF2B5EF4-FFF2-40B4-BE49-F238E27FC236}">
                  <a16:creationId xmlns:a16="http://schemas.microsoft.com/office/drawing/2014/main" xmlns="" id="{96B29535-13A0-30A7-7FB6-4B777489F849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85" name="直線コネクタ 784">
              <a:extLst>
                <a:ext uri="{FF2B5EF4-FFF2-40B4-BE49-F238E27FC236}">
                  <a16:creationId xmlns:a16="http://schemas.microsoft.com/office/drawing/2014/main" xmlns="" id="{83A1E6BE-E42A-7963-87E4-263A533BA7F2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6" name="グループ化 785">
            <a:extLst>
              <a:ext uri="{FF2B5EF4-FFF2-40B4-BE49-F238E27FC236}">
                <a16:creationId xmlns:a16="http://schemas.microsoft.com/office/drawing/2014/main" xmlns="" id="{30EF6D86-8CE9-6D4B-2FFD-6A0F0DB769D4}"/>
              </a:ext>
            </a:extLst>
          </p:cNvPr>
          <p:cNvGrpSpPr/>
          <p:nvPr/>
        </p:nvGrpSpPr>
        <p:grpSpPr>
          <a:xfrm rot="10800000">
            <a:off x="7008385" y="2798262"/>
            <a:ext cx="167794" cy="190790"/>
            <a:chOff x="9818032" y="6128939"/>
            <a:chExt cx="186434" cy="211985"/>
          </a:xfrm>
          <a:noFill/>
        </p:grpSpPr>
        <p:sp>
          <p:nvSpPr>
            <p:cNvPr id="787" name="四角形: 角を丸くする 539">
              <a:extLst>
                <a:ext uri="{FF2B5EF4-FFF2-40B4-BE49-F238E27FC236}">
                  <a16:creationId xmlns:a16="http://schemas.microsoft.com/office/drawing/2014/main" xmlns="" id="{382048AE-303A-D27D-75F4-84FDD56C7656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88" name="直線コネクタ 787">
              <a:extLst>
                <a:ext uri="{FF2B5EF4-FFF2-40B4-BE49-F238E27FC236}">
                  <a16:creationId xmlns:a16="http://schemas.microsoft.com/office/drawing/2014/main" xmlns="" id="{F19850D5-8DED-B519-662B-FF68A53233B2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9" name="グループ化 788">
            <a:extLst>
              <a:ext uri="{FF2B5EF4-FFF2-40B4-BE49-F238E27FC236}">
                <a16:creationId xmlns:a16="http://schemas.microsoft.com/office/drawing/2014/main" xmlns="" id="{070E0C0C-C9AA-7798-BECB-5AF2C3555042}"/>
              </a:ext>
            </a:extLst>
          </p:cNvPr>
          <p:cNvGrpSpPr/>
          <p:nvPr/>
        </p:nvGrpSpPr>
        <p:grpSpPr>
          <a:xfrm rot="10800000">
            <a:off x="7218679" y="2798262"/>
            <a:ext cx="167794" cy="190790"/>
            <a:chOff x="9818032" y="6128939"/>
            <a:chExt cx="186434" cy="211985"/>
          </a:xfrm>
          <a:noFill/>
        </p:grpSpPr>
        <p:sp>
          <p:nvSpPr>
            <p:cNvPr id="790" name="四角形: 角を丸くする 542">
              <a:extLst>
                <a:ext uri="{FF2B5EF4-FFF2-40B4-BE49-F238E27FC236}">
                  <a16:creationId xmlns:a16="http://schemas.microsoft.com/office/drawing/2014/main" xmlns="" id="{43197B90-D2F6-435A-C800-70EF9D17EB8E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91" name="直線コネクタ 790">
              <a:extLst>
                <a:ext uri="{FF2B5EF4-FFF2-40B4-BE49-F238E27FC236}">
                  <a16:creationId xmlns:a16="http://schemas.microsoft.com/office/drawing/2014/main" xmlns="" id="{83DCF7D5-F0C0-D96B-491C-575A8DCD8F1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2" name="グループ化 791">
            <a:extLst>
              <a:ext uri="{FF2B5EF4-FFF2-40B4-BE49-F238E27FC236}">
                <a16:creationId xmlns:a16="http://schemas.microsoft.com/office/drawing/2014/main" xmlns="" id="{E51D43EA-C921-6A39-D5FD-5514C3C23A3F}"/>
              </a:ext>
            </a:extLst>
          </p:cNvPr>
          <p:cNvGrpSpPr/>
          <p:nvPr/>
        </p:nvGrpSpPr>
        <p:grpSpPr>
          <a:xfrm rot="10800000">
            <a:off x="6794967" y="3254837"/>
            <a:ext cx="167794" cy="190790"/>
            <a:chOff x="9818032" y="6128939"/>
            <a:chExt cx="186434" cy="211985"/>
          </a:xfrm>
          <a:noFill/>
        </p:grpSpPr>
        <p:sp>
          <p:nvSpPr>
            <p:cNvPr id="793" name="四角形: 角を丸くする 545">
              <a:extLst>
                <a:ext uri="{FF2B5EF4-FFF2-40B4-BE49-F238E27FC236}">
                  <a16:creationId xmlns:a16="http://schemas.microsoft.com/office/drawing/2014/main" xmlns="" id="{BA5134E4-08D1-D338-D692-837010CAC79E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94" name="直線コネクタ 793">
              <a:extLst>
                <a:ext uri="{FF2B5EF4-FFF2-40B4-BE49-F238E27FC236}">
                  <a16:creationId xmlns:a16="http://schemas.microsoft.com/office/drawing/2014/main" xmlns="" id="{8D6C3FB6-CF3F-A072-F95C-5FCC2AB2362B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5" name="グループ化 794">
            <a:extLst>
              <a:ext uri="{FF2B5EF4-FFF2-40B4-BE49-F238E27FC236}">
                <a16:creationId xmlns:a16="http://schemas.microsoft.com/office/drawing/2014/main" xmlns="" id="{52CD3A08-9950-3A28-129B-11356AB1D2C9}"/>
              </a:ext>
            </a:extLst>
          </p:cNvPr>
          <p:cNvGrpSpPr/>
          <p:nvPr/>
        </p:nvGrpSpPr>
        <p:grpSpPr>
          <a:xfrm rot="10800000">
            <a:off x="7008385" y="3254837"/>
            <a:ext cx="167794" cy="190790"/>
            <a:chOff x="9818032" y="6128939"/>
            <a:chExt cx="186434" cy="211985"/>
          </a:xfrm>
          <a:noFill/>
        </p:grpSpPr>
        <p:sp>
          <p:nvSpPr>
            <p:cNvPr id="796" name="四角形: 角を丸くする 548">
              <a:extLst>
                <a:ext uri="{FF2B5EF4-FFF2-40B4-BE49-F238E27FC236}">
                  <a16:creationId xmlns:a16="http://schemas.microsoft.com/office/drawing/2014/main" xmlns="" id="{62190055-18EC-F3ED-9B2F-12AA05BD1AAE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797" name="直線コネクタ 796">
              <a:extLst>
                <a:ext uri="{FF2B5EF4-FFF2-40B4-BE49-F238E27FC236}">
                  <a16:creationId xmlns:a16="http://schemas.microsoft.com/office/drawing/2014/main" xmlns="" id="{280AC0E9-1102-A90C-9816-3C71FA16E5BC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8" name="グループ化 797">
            <a:extLst>
              <a:ext uri="{FF2B5EF4-FFF2-40B4-BE49-F238E27FC236}">
                <a16:creationId xmlns:a16="http://schemas.microsoft.com/office/drawing/2014/main" xmlns="" id="{D9C7402D-74DB-23B0-CCF3-27B9B8A23C0F}"/>
              </a:ext>
            </a:extLst>
          </p:cNvPr>
          <p:cNvGrpSpPr/>
          <p:nvPr/>
        </p:nvGrpSpPr>
        <p:grpSpPr>
          <a:xfrm rot="10800000">
            <a:off x="7218679" y="3254837"/>
            <a:ext cx="167794" cy="190790"/>
            <a:chOff x="9818032" y="6128939"/>
            <a:chExt cx="186434" cy="211985"/>
          </a:xfrm>
          <a:noFill/>
        </p:grpSpPr>
        <p:sp>
          <p:nvSpPr>
            <p:cNvPr id="799" name="四角形: 角を丸くする 551">
              <a:extLst>
                <a:ext uri="{FF2B5EF4-FFF2-40B4-BE49-F238E27FC236}">
                  <a16:creationId xmlns:a16="http://schemas.microsoft.com/office/drawing/2014/main" xmlns="" id="{C37D599D-47E1-04C0-DFD2-1D68E28F5B39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00" name="直線コネクタ 799">
              <a:extLst>
                <a:ext uri="{FF2B5EF4-FFF2-40B4-BE49-F238E27FC236}">
                  <a16:creationId xmlns:a16="http://schemas.microsoft.com/office/drawing/2014/main" xmlns="" id="{9457E96E-DA88-AEF6-DE6D-5584743F0DC1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01" name="Google Shape;930;p1">
            <a:extLst>
              <a:ext uri="{FF2B5EF4-FFF2-40B4-BE49-F238E27FC236}">
                <a16:creationId xmlns:a16="http://schemas.microsoft.com/office/drawing/2014/main" xmlns="" id="{68D0F744-017F-F499-E0CA-2696180E6375}"/>
              </a:ext>
            </a:extLst>
          </p:cNvPr>
          <p:cNvSpPr/>
          <p:nvPr/>
        </p:nvSpPr>
        <p:spPr>
          <a:xfrm rot="16200000">
            <a:off x="5327617" y="1565622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2" name="Google Shape;930;p1">
            <a:extLst>
              <a:ext uri="{FF2B5EF4-FFF2-40B4-BE49-F238E27FC236}">
                <a16:creationId xmlns:a16="http://schemas.microsoft.com/office/drawing/2014/main" xmlns="" id="{48A4C6EE-48B5-8C28-0343-E1906A01165D}"/>
              </a:ext>
            </a:extLst>
          </p:cNvPr>
          <p:cNvSpPr/>
          <p:nvPr/>
        </p:nvSpPr>
        <p:spPr>
          <a:xfrm rot="16200000">
            <a:off x="5327617" y="2044195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3" name="Google Shape;930;p1">
            <a:extLst>
              <a:ext uri="{FF2B5EF4-FFF2-40B4-BE49-F238E27FC236}">
                <a16:creationId xmlns:a16="http://schemas.microsoft.com/office/drawing/2014/main" xmlns="" id="{656A769C-6AD7-60E3-5263-D510AB312580}"/>
              </a:ext>
            </a:extLst>
          </p:cNvPr>
          <p:cNvSpPr/>
          <p:nvPr/>
        </p:nvSpPr>
        <p:spPr>
          <a:xfrm rot="16200000">
            <a:off x="5327616" y="2509381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04" name="グループ化 803">
            <a:extLst>
              <a:ext uri="{FF2B5EF4-FFF2-40B4-BE49-F238E27FC236}">
                <a16:creationId xmlns:a16="http://schemas.microsoft.com/office/drawing/2014/main" xmlns="" id="{665AC0ED-C260-7939-0291-C072BDBB573B}"/>
              </a:ext>
            </a:extLst>
          </p:cNvPr>
          <p:cNvGrpSpPr/>
          <p:nvPr/>
        </p:nvGrpSpPr>
        <p:grpSpPr>
          <a:xfrm rot="10800000">
            <a:off x="5136012" y="1912137"/>
            <a:ext cx="167794" cy="190790"/>
            <a:chOff x="9818032" y="6128939"/>
            <a:chExt cx="186434" cy="211985"/>
          </a:xfrm>
          <a:noFill/>
        </p:grpSpPr>
        <p:sp>
          <p:nvSpPr>
            <p:cNvPr id="805" name="四角形: 角を丸くする 557">
              <a:extLst>
                <a:ext uri="{FF2B5EF4-FFF2-40B4-BE49-F238E27FC236}">
                  <a16:creationId xmlns:a16="http://schemas.microsoft.com/office/drawing/2014/main" xmlns="" id="{29E369B4-C9FB-A664-1D23-39E1B62A74AF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06" name="直線コネクタ 805">
              <a:extLst>
                <a:ext uri="{FF2B5EF4-FFF2-40B4-BE49-F238E27FC236}">
                  <a16:creationId xmlns:a16="http://schemas.microsoft.com/office/drawing/2014/main" xmlns="" id="{5DB74CB6-38D9-91A3-FDFD-C5833A5A8807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7" name="グループ化 806">
            <a:extLst>
              <a:ext uri="{FF2B5EF4-FFF2-40B4-BE49-F238E27FC236}">
                <a16:creationId xmlns:a16="http://schemas.microsoft.com/office/drawing/2014/main" xmlns="" id="{82C99257-C596-0AD9-091C-869BD38B73E2}"/>
              </a:ext>
            </a:extLst>
          </p:cNvPr>
          <p:cNvGrpSpPr/>
          <p:nvPr/>
        </p:nvGrpSpPr>
        <p:grpSpPr>
          <a:xfrm rot="10800000">
            <a:off x="5349430" y="1912137"/>
            <a:ext cx="167794" cy="190790"/>
            <a:chOff x="9818032" y="6128939"/>
            <a:chExt cx="186434" cy="211985"/>
          </a:xfrm>
          <a:noFill/>
        </p:grpSpPr>
        <p:sp>
          <p:nvSpPr>
            <p:cNvPr id="808" name="四角形: 角を丸くする 560">
              <a:extLst>
                <a:ext uri="{FF2B5EF4-FFF2-40B4-BE49-F238E27FC236}">
                  <a16:creationId xmlns:a16="http://schemas.microsoft.com/office/drawing/2014/main" xmlns="" id="{56B250D3-DD15-1D91-029E-E214C92A8144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09" name="直線コネクタ 808">
              <a:extLst>
                <a:ext uri="{FF2B5EF4-FFF2-40B4-BE49-F238E27FC236}">
                  <a16:creationId xmlns:a16="http://schemas.microsoft.com/office/drawing/2014/main" xmlns="" id="{1248FE87-BF65-B696-92CE-A5FB838DF079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0" name="グループ化 809">
            <a:extLst>
              <a:ext uri="{FF2B5EF4-FFF2-40B4-BE49-F238E27FC236}">
                <a16:creationId xmlns:a16="http://schemas.microsoft.com/office/drawing/2014/main" xmlns="" id="{53736AF3-3B1F-50D9-A8DF-D3812CE8DA00}"/>
              </a:ext>
            </a:extLst>
          </p:cNvPr>
          <p:cNvGrpSpPr/>
          <p:nvPr/>
        </p:nvGrpSpPr>
        <p:grpSpPr>
          <a:xfrm rot="10800000">
            <a:off x="5559724" y="1912137"/>
            <a:ext cx="167794" cy="190790"/>
            <a:chOff x="9818032" y="6128939"/>
            <a:chExt cx="186434" cy="211985"/>
          </a:xfrm>
          <a:noFill/>
        </p:grpSpPr>
        <p:sp>
          <p:nvSpPr>
            <p:cNvPr id="811" name="四角形: 角を丸くする 563">
              <a:extLst>
                <a:ext uri="{FF2B5EF4-FFF2-40B4-BE49-F238E27FC236}">
                  <a16:creationId xmlns:a16="http://schemas.microsoft.com/office/drawing/2014/main" xmlns="" id="{D2155888-9275-18C7-68BE-12CE294395D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12" name="直線コネクタ 811">
              <a:extLst>
                <a:ext uri="{FF2B5EF4-FFF2-40B4-BE49-F238E27FC236}">
                  <a16:creationId xmlns:a16="http://schemas.microsoft.com/office/drawing/2014/main" xmlns="" id="{49157C9C-4C81-0898-C07C-BC4BB0B45E40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3" name="グループ化 812">
            <a:extLst>
              <a:ext uri="{FF2B5EF4-FFF2-40B4-BE49-F238E27FC236}">
                <a16:creationId xmlns:a16="http://schemas.microsoft.com/office/drawing/2014/main" xmlns="" id="{4E5B281D-94EC-D617-375F-920938276E93}"/>
              </a:ext>
            </a:extLst>
          </p:cNvPr>
          <p:cNvGrpSpPr/>
          <p:nvPr/>
        </p:nvGrpSpPr>
        <p:grpSpPr>
          <a:xfrm rot="10800000">
            <a:off x="5125291" y="2385848"/>
            <a:ext cx="167794" cy="190790"/>
            <a:chOff x="9818032" y="6128939"/>
            <a:chExt cx="186434" cy="211985"/>
          </a:xfrm>
          <a:noFill/>
        </p:grpSpPr>
        <p:sp>
          <p:nvSpPr>
            <p:cNvPr id="814" name="四角形: 角を丸くする 566">
              <a:extLst>
                <a:ext uri="{FF2B5EF4-FFF2-40B4-BE49-F238E27FC236}">
                  <a16:creationId xmlns:a16="http://schemas.microsoft.com/office/drawing/2014/main" xmlns="" id="{0DA04B8B-96BB-39BE-BEA8-A49D4FF64C38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15" name="直線コネクタ 814">
              <a:extLst>
                <a:ext uri="{FF2B5EF4-FFF2-40B4-BE49-F238E27FC236}">
                  <a16:creationId xmlns:a16="http://schemas.microsoft.com/office/drawing/2014/main" xmlns="" id="{94279145-F852-33D7-5F8F-DF0B0D4D706A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6" name="グループ化 815">
            <a:extLst>
              <a:ext uri="{FF2B5EF4-FFF2-40B4-BE49-F238E27FC236}">
                <a16:creationId xmlns:a16="http://schemas.microsoft.com/office/drawing/2014/main" xmlns="" id="{32E0D97C-5AFA-5C95-435D-8C18E89285C0}"/>
              </a:ext>
            </a:extLst>
          </p:cNvPr>
          <p:cNvGrpSpPr/>
          <p:nvPr/>
        </p:nvGrpSpPr>
        <p:grpSpPr>
          <a:xfrm rot="10800000">
            <a:off x="5338709" y="2385848"/>
            <a:ext cx="167794" cy="190790"/>
            <a:chOff x="9818032" y="6128939"/>
            <a:chExt cx="186434" cy="211985"/>
          </a:xfrm>
          <a:noFill/>
        </p:grpSpPr>
        <p:sp>
          <p:nvSpPr>
            <p:cNvPr id="817" name="四角形: 角を丸くする 569">
              <a:extLst>
                <a:ext uri="{FF2B5EF4-FFF2-40B4-BE49-F238E27FC236}">
                  <a16:creationId xmlns:a16="http://schemas.microsoft.com/office/drawing/2014/main" xmlns="" id="{53B34CEA-710A-631C-9447-C6189844F412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18" name="直線コネクタ 817">
              <a:extLst>
                <a:ext uri="{FF2B5EF4-FFF2-40B4-BE49-F238E27FC236}">
                  <a16:creationId xmlns:a16="http://schemas.microsoft.com/office/drawing/2014/main" xmlns="" id="{E7E50B93-A97F-83A1-31D3-A83881C3B535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9" name="グループ化 818">
            <a:extLst>
              <a:ext uri="{FF2B5EF4-FFF2-40B4-BE49-F238E27FC236}">
                <a16:creationId xmlns:a16="http://schemas.microsoft.com/office/drawing/2014/main" xmlns="" id="{EA837A56-B26B-4CDC-D87F-B1B219270500}"/>
              </a:ext>
            </a:extLst>
          </p:cNvPr>
          <p:cNvGrpSpPr/>
          <p:nvPr/>
        </p:nvGrpSpPr>
        <p:grpSpPr>
          <a:xfrm rot="10800000">
            <a:off x="5549003" y="2385848"/>
            <a:ext cx="167794" cy="190790"/>
            <a:chOff x="9818032" y="6128939"/>
            <a:chExt cx="186434" cy="211985"/>
          </a:xfrm>
          <a:noFill/>
        </p:grpSpPr>
        <p:sp>
          <p:nvSpPr>
            <p:cNvPr id="820" name="四角形: 角を丸くする 572">
              <a:extLst>
                <a:ext uri="{FF2B5EF4-FFF2-40B4-BE49-F238E27FC236}">
                  <a16:creationId xmlns:a16="http://schemas.microsoft.com/office/drawing/2014/main" xmlns="" id="{6FA1BF59-66EF-1E7A-28CF-9BFBCFDC05AC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21" name="直線コネクタ 820">
              <a:extLst>
                <a:ext uri="{FF2B5EF4-FFF2-40B4-BE49-F238E27FC236}">
                  <a16:creationId xmlns:a16="http://schemas.microsoft.com/office/drawing/2014/main" xmlns="" id="{5839F18A-9EA6-DDC8-E371-5F04CFE5280D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2" name="グループ化 821">
            <a:extLst>
              <a:ext uri="{FF2B5EF4-FFF2-40B4-BE49-F238E27FC236}">
                <a16:creationId xmlns:a16="http://schemas.microsoft.com/office/drawing/2014/main" xmlns="" id="{4F879A13-155A-9A4C-5B9A-677CADEFA2DC}"/>
              </a:ext>
            </a:extLst>
          </p:cNvPr>
          <p:cNvGrpSpPr/>
          <p:nvPr/>
        </p:nvGrpSpPr>
        <p:grpSpPr>
          <a:xfrm rot="10800000">
            <a:off x="5129123" y="2859822"/>
            <a:ext cx="167794" cy="190790"/>
            <a:chOff x="9818032" y="6128939"/>
            <a:chExt cx="186434" cy="211985"/>
          </a:xfrm>
          <a:noFill/>
        </p:grpSpPr>
        <p:sp>
          <p:nvSpPr>
            <p:cNvPr id="823" name="四角形: 角を丸くする 575">
              <a:extLst>
                <a:ext uri="{FF2B5EF4-FFF2-40B4-BE49-F238E27FC236}">
                  <a16:creationId xmlns:a16="http://schemas.microsoft.com/office/drawing/2014/main" xmlns="" id="{0A70204A-4C4C-ECA1-D078-6E2C283A827D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24" name="直線コネクタ 823">
              <a:extLst>
                <a:ext uri="{FF2B5EF4-FFF2-40B4-BE49-F238E27FC236}">
                  <a16:creationId xmlns:a16="http://schemas.microsoft.com/office/drawing/2014/main" xmlns="" id="{311E9FF6-B38F-5E8D-ECED-71F865DF36D1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5" name="グループ化 824">
            <a:extLst>
              <a:ext uri="{FF2B5EF4-FFF2-40B4-BE49-F238E27FC236}">
                <a16:creationId xmlns:a16="http://schemas.microsoft.com/office/drawing/2014/main" xmlns="" id="{B28B2644-B7DF-7085-65BD-025EFA2AF529}"/>
              </a:ext>
            </a:extLst>
          </p:cNvPr>
          <p:cNvGrpSpPr/>
          <p:nvPr/>
        </p:nvGrpSpPr>
        <p:grpSpPr>
          <a:xfrm rot="10800000">
            <a:off x="5342541" y="2859822"/>
            <a:ext cx="167794" cy="190790"/>
            <a:chOff x="9818032" y="6128939"/>
            <a:chExt cx="186434" cy="211985"/>
          </a:xfrm>
          <a:noFill/>
        </p:grpSpPr>
        <p:sp>
          <p:nvSpPr>
            <p:cNvPr id="826" name="四角形: 角を丸くする 578">
              <a:extLst>
                <a:ext uri="{FF2B5EF4-FFF2-40B4-BE49-F238E27FC236}">
                  <a16:creationId xmlns:a16="http://schemas.microsoft.com/office/drawing/2014/main" xmlns="" id="{A188793F-69FF-DF7A-3C60-EBDBBC051560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27" name="直線コネクタ 826">
              <a:extLst>
                <a:ext uri="{FF2B5EF4-FFF2-40B4-BE49-F238E27FC236}">
                  <a16:creationId xmlns:a16="http://schemas.microsoft.com/office/drawing/2014/main" xmlns="" id="{BB87BD28-D87C-F23B-0601-9DC8AF60A124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8" name="グループ化 827">
            <a:extLst>
              <a:ext uri="{FF2B5EF4-FFF2-40B4-BE49-F238E27FC236}">
                <a16:creationId xmlns:a16="http://schemas.microsoft.com/office/drawing/2014/main" xmlns="" id="{8E5C1CAA-5F7B-4579-B6BB-1730BE2581B6}"/>
              </a:ext>
            </a:extLst>
          </p:cNvPr>
          <p:cNvGrpSpPr/>
          <p:nvPr/>
        </p:nvGrpSpPr>
        <p:grpSpPr>
          <a:xfrm rot="10800000">
            <a:off x="5552835" y="2859822"/>
            <a:ext cx="167794" cy="190790"/>
            <a:chOff x="9818032" y="6128939"/>
            <a:chExt cx="186434" cy="211985"/>
          </a:xfrm>
          <a:noFill/>
        </p:grpSpPr>
        <p:sp>
          <p:nvSpPr>
            <p:cNvPr id="829" name="四角形: 角を丸くする 581">
              <a:extLst>
                <a:ext uri="{FF2B5EF4-FFF2-40B4-BE49-F238E27FC236}">
                  <a16:creationId xmlns:a16="http://schemas.microsoft.com/office/drawing/2014/main" xmlns="" id="{9054A7D2-F0FD-A8E1-D415-C2CCC70FCD17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30" name="直線コネクタ 829">
              <a:extLst>
                <a:ext uri="{FF2B5EF4-FFF2-40B4-BE49-F238E27FC236}">
                  <a16:creationId xmlns:a16="http://schemas.microsoft.com/office/drawing/2014/main" xmlns="" id="{300EBBFC-4F41-997F-FDB0-ACE084983767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1" name="Google Shape;930;p1">
            <a:extLst>
              <a:ext uri="{FF2B5EF4-FFF2-40B4-BE49-F238E27FC236}">
                <a16:creationId xmlns:a16="http://schemas.microsoft.com/office/drawing/2014/main" xmlns="" id="{6FAD1415-D772-ACDE-3AB7-BD86D7A07D64}"/>
              </a:ext>
            </a:extLst>
          </p:cNvPr>
          <p:cNvSpPr/>
          <p:nvPr/>
        </p:nvSpPr>
        <p:spPr>
          <a:xfrm rot="16200000">
            <a:off x="7843067" y="1563933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2" name="Google Shape;930;p1">
            <a:extLst>
              <a:ext uri="{FF2B5EF4-FFF2-40B4-BE49-F238E27FC236}">
                <a16:creationId xmlns:a16="http://schemas.microsoft.com/office/drawing/2014/main" xmlns="" id="{2EC8D928-402A-B939-86DE-5A11A01622A5}"/>
              </a:ext>
            </a:extLst>
          </p:cNvPr>
          <p:cNvSpPr/>
          <p:nvPr/>
        </p:nvSpPr>
        <p:spPr>
          <a:xfrm rot="16200000">
            <a:off x="7843066" y="2029119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3" name="Google Shape;930;p1">
            <a:extLst>
              <a:ext uri="{FF2B5EF4-FFF2-40B4-BE49-F238E27FC236}">
                <a16:creationId xmlns:a16="http://schemas.microsoft.com/office/drawing/2014/main" xmlns="" id="{4D7F6266-7968-B0D4-8DC9-879177377DB6}"/>
              </a:ext>
            </a:extLst>
          </p:cNvPr>
          <p:cNvSpPr/>
          <p:nvPr/>
        </p:nvSpPr>
        <p:spPr>
          <a:xfrm rot="16200000">
            <a:off x="7843065" y="2468640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4" name="Google Shape;930;p1">
            <a:extLst>
              <a:ext uri="{FF2B5EF4-FFF2-40B4-BE49-F238E27FC236}">
                <a16:creationId xmlns:a16="http://schemas.microsoft.com/office/drawing/2014/main" xmlns="" id="{9D31E42E-25EF-5563-0B2B-3C0ED982A67C}"/>
              </a:ext>
            </a:extLst>
          </p:cNvPr>
          <p:cNvSpPr/>
          <p:nvPr/>
        </p:nvSpPr>
        <p:spPr>
          <a:xfrm rot="16200000">
            <a:off x="7843065" y="2918403"/>
            <a:ext cx="189439" cy="69437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9525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35" name="グループ化 834">
            <a:extLst>
              <a:ext uri="{FF2B5EF4-FFF2-40B4-BE49-F238E27FC236}">
                <a16:creationId xmlns:a16="http://schemas.microsoft.com/office/drawing/2014/main" xmlns="" id="{688F5C68-16CB-46FB-BE65-90F08844EB98}"/>
              </a:ext>
            </a:extLst>
          </p:cNvPr>
          <p:cNvGrpSpPr/>
          <p:nvPr/>
        </p:nvGrpSpPr>
        <p:grpSpPr>
          <a:xfrm rot="10800000">
            <a:off x="7640741" y="1905586"/>
            <a:ext cx="167794" cy="190790"/>
            <a:chOff x="9818032" y="6128939"/>
            <a:chExt cx="186434" cy="211985"/>
          </a:xfrm>
          <a:noFill/>
        </p:grpSpPr>
        <p:sp>
          <p:nvSpPr>
            <p:cNvPr id="836" name="四角形: 角を丸くする 513">
              <a:extLst>
                <a:ext uri="{FF2B5EF4-FFF2-40B4-BE49-F238E27FC236}">
                  <a16:creationId xmlns:a16="http://schemas.microsoft.com/office/drawing/2014/main" xmlns="" id="{4CD34BBC-4B41-AE13-288F-3056C486900D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37" name="直線コネクタ 836">
              <a:extLst>
                <a:ext uri="{FF2B5EF4-FFF2-40B4-BE49-F238E27FC236}">
                  <a16:creationId xmlns:a16="http://schemas.microsoft.com/office/drawing/2014/main" xmlns="" id="{EE399945-E115-4155-3C34-1C2C8A117D0D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8" name="グループ化 837">
            <a:extLst>
              <a:ext uri="{FF2B5EF4-FFF2-40B4-BE49-F238E27FC236}">
                <a16:creationId xmlns:a16="http://schemas.microsoft.com/office/drawing/2014/main" xmlns="" id="{3274BF23-4102-A8DE-6DDB-482A7207A9D3}"/>
              </a:ext>
            </a:extLst>
          </p:cNvPr>
          <p:cNvGrpSpPr/>
          <p:nvPr/>
        </p:nvGrpSpPr>
        <p:grpSpPr>
          <a:xfrm rot="10800000">
            <a:off x="7854159" y="1905586"/>
            <a:ext cx="167794" cy="190790"/>
            <a:chOff x="9818032" y="6128939"/>
            <a:chExt cx="186434" cy="211985"/>
          </a:xfrm>
          <a:noFill/>
        </p:grpSpPr>
        <p:sp>
          <p:nvSpPr>
            <p:cNvPr id="839" name="四角形: 角を丸くする 516">
              <a:extLst>
                <a:ext uri="{FF2B5EF4-FFF2-40B4-BE49-F238E27FC236}">
                  <a16:creationId xmlns:a16="http://schemas.microsoft.com/office/drawing/2014/main" xmlns="" id="{8EA7559E-CAA3-5393-C307-936C8E31765F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40" name="直線コネクタ 839">
              <a:extLst>
                <a:ext uri="{FF2B5EF4-FFF2-40B4-BE49-F238E27FC236}">
                  <a16:creationId xmlns:a16="http://schemas.microsoft.com/office/drawing/2014/main" xmlns="" id="{BD14BCB3-570A-5316-DD83-E6051EA7F869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1" name="グループ化 840">
            <a:extLst>
              <a:ext uri="{FF2B5EF4-FFF2-40B4-BE49-F238E27FC236}">
                <a16:creationId xmlns:a16="http://schemas.microsoft.com/office/drawing/2014/main" xmlns="" id="{DDB8E8B9-68B2-00AD-470C-62E8ADFE3E0E}"/>
              </a:ext>
            </a:extLst>
          </p:cNvPr>
          <p:cNvGrpSpPr/>
          <p:nvPr/>
        </p:nvGrpSpPr>
        <p:grpSpPr>
          <a:xfrm rot="10800000">
            <a:off x="8064453" y="1905586"/>
            <a:ext cx="167794" cy="190790"/>
            <a:chOff x="9818032" y="6128939"/>
            <a:chExt cx="186434" cy="211985"/>
          </a:xfrm>
          <a:noFill/>
        </p:grpSpPr>
        <p:sp>
          <p:nvSpPr>
            <p:cNvPr id="842" name="四角形: 角を丸くする 519">
              <a:extLst>
                <a:ext uri="{FF2B5EF4-FFF2-40B4-BE49-F238E27FC236}">
                  <a16:creationId xmlns:a16="http://schemas.microsoft.com/office/drawing/2014/main" xmlns="" id="{BEF53181-CA53-7783-1BF2-7A16419581AA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43" name="直線コネクタ 842">
              <a:extLst>
                <a:ext uri="{FF2B5EF4-FFF2-40B4-BE49-F238E27FC236}">
                  <a16:creationId xmlns:a16="http://schemas.microsoft.com/office/drawing/2014/main" xmlns="" id="{91045591-BC06-DD3D-FDAF-C67B842E92EB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4" name="グループ化 843">
            <a:extLst>
              <a:ext uri="{FF2B5EF4-FFF2-40B4-BE49-F238E27FC236}">
                <a16:creationId xmlns:a16="http://schemas.microsoft.com/office/drawing/2014/main" xmlns="" id="{FD26DAE6-350B-D349-BF46-EB7B304EB0BC}"/>
              </a:ext>
            </a:extLst>
          </p:cNvPr>
          <p:cNvGrpSpPr/>
          <p:nvPr/>
        </p:nvGrpSpPr>
        <p:grpSpPr>
          <a:xfrm rot="10800000">
            <a:off x="7644573" y="2379560"/>
            <a:ext cx="167794" cy="190790"/>
            <a:chOff x="9818032" y="6128939"/>
            <a:chExt cx="186434" cy="211985"/>
          </a:xfrm>
          <a:noFill/>
        </p:grpSpPr>
        <p:sp>
          <p:nvSpPr>
            <p:cNvPr id="845" name="四角形: 角を丸くする 527">
              <a:extLst>
                <a:ext uri="{FF2B5EF4-FFF2-40B4-BE49-F238E27FC236}">
                  <a16:creationId xmlns:a16="http://schemas.microsoft.com/office/drawing/2014/main" xmlns="" id="{1105A826-0E17-3180-A644-8A4AB755B55E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46" name="直線コネクタ 845">
              <a:extLst>
                <a:ext uri="{FF2B5EF4-FFF2-40B4-BE49-F238E27FC236}">
                  <a16:creationId xmlns:a16="http://schemas.microsoft.com/office/drawing/2014/main" xmlns="" id="{CAC12624-D869-7D6B-EA1C-71D786797BC2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7" name="グループ化 846">
            <a:extLst>
              <a:ext uri="{FF2B5EF4-FFF2-40B4-BE49-F238E27FC236}">
                <a16:creationId xmlns:a16="http://schemas.microsoft.com/office/drawing/2014/main" xmlns="" id="{A15AFCBA-5537-E7B2-3DD0-6BE726673959}"/>
              </a:ext>
            </a:extLst>
          </p:cNvPr>
          <p:cNvGrpSpPr/>
          <p:nvPr/>
        </p:nvGrpSpPr>
        <p:grpSpPr>
          <a:xfrm rot="10800000">
            <a:off x="7857991" y="2379560"/>
            <a:ext cx="167794" cy="190790"/>
            <a:chOff x="9818032" y="6128939"/>
            <a:chExt cx="186434" cy="211985"/>
          </a:xfrm>
          <a:noFill/>
        </p:grpSpPr>
        <p:sp>
          <p:nvSpPr>
            <p:cNvPr id="848" name="四角形: 角を丸くする 530">
              <a:extLst>
                <a:ext uri="{FF2B5EF4-FFF2-40B4-BE49-F238E27FC236}">
                  <a16:creationId xmlns:a16="http://schemas.microsoft.com/office/drawing/2014/main" xmlns="" id="{7168D3BB-684F-C02B-99E4-235CD08A77FA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49" name="直線コネクタ 848">
              <a:extLst>
                <a:ext uri="{FF2B5EF4-FFF2-40B4-BE49-F238E27FC236}">
                  <a16:creationId xmlns:a16="http://schemas.microsoft.com/office/drawing/2014/main" xmlns="" id="{F6AEE7DF-DAF0-B180-A482-B1E26F3F0645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0" name="グループ化 849">
            <a:extLst>
              <a:ext uri="{FF2B5EF4-FFF2-40B4-BE49-F238E27FC236}">
                <a16:creationId xmlns:a16="http://schemas.microsoft.com/office/drawing/2014/main" xmlns="" id="{56ABE312-60E5-C4D6-0314-1266BD15063A}"/>
              </a:ext>
            </a:extLst>
          </p:cNvPr>
          <p:cNvGrpSpPr/>
          <p:nvPr/>
        </p:nvGrpSpPr>
        <p:grpSpPr>
          <a:xfrm rot="10800000">
            <a:off x="8068285" y="2379560"/>
            <a:ext cx="167794" cy="190790"/>
            <a:chOff x="9818032" y="6128939"/>
            <a:chExt cx="186434" cy="211985"/>
          </a:xfrm>
          <a:noFill/>
        </p:grpSpPr>
        <p:sp>
          <p:nvSpPr>
            <p:cNvPr id="851" name="四角形: 角を丸くする 533">
              <a:extLst>
                <a:ext uri="{FF2B5EF4-FFF2-40B4-BE49-F238E27FC236}">
                  <a16:creationId xmlns:a16="http://schemas.microsoft.com/office/drawing/2014/main" xmlns="" id="{8B445244-6A05-9D2F-FE20-49EE2F3B40B6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52" name="直線コネクタ 851">
              <a:extLst>
                <a:ext uri="{FF2B5EF4-FFF2-40B4-BE49-F238E27FC236}">
                  <a16:creationId xmlns:a16="http://schemas.microsoft.com/office/drawing/2014/main" xmlns="" id="{89DD3296-5F61-0E62-B66A-3859BFB4C4E3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3" name="グループ化 852">
            <a:extLst>
              <a:ext uri="{FF2B5EF4-FFF2-40B4-BE49-F238E27FC236}">
                <a16:creationId xmlns:a16="http://schemas.microsoft.com/office/drawing/2014/main" xmlns="" id="{DF63841B-2D3C-5D13-BC8F-1B87C0D2ED25}"/>
              </a:ext>
            </a:extLst>
          </p:cNvPr>
          <p:cNvGrpSpPr/>
          <p:nvPr/>
        </p:nvGrpSpPr>
        <p:grpSpPr>
          <a:xfrm rot="10800000">
            <a:off x="7657891" y="2808343"/>
            <a:ext cx="167794" cy="190790"/>
            <a:chOff x="9818032" y="6128939"/>
            <a:chExt cx="186434" cy="211985"/>
          </a:xfrm>
          <a:noFill/>
        </p:grpSpPr>
        <p:sp>
          <p:nvSpPr>
            <p:cNvPr id="854" name="四角形: 角を丸くする 536">
              <a:extLst>
                <a:ext uri="{FF2B5EF4-FFF2-40B4-BE49-F238E27FC236}">
                  <a16:creationId xmlns:a16="http://schemas.microsoft.com/office/drawing/2014/main" xmlns="" id="{96B29535-13A0-30A7-7FB6-4B777489F849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55" name="直線コネクタ 854">
              <a:extLst>
                <a:ext uri="{FF2B5EF4-FFF2-40B4-BE49-F238E27FC236}">
                  <a16:creationId xmlns:a16="http://schemas.microsoft.com/office/drawing/2014/main" xmlns="" id="{83A1E6BE-E42A-7963-87E4-263A533BA7F2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6" name="グループ化 855">
            <a:extLst>
              <a:ext uri="{FF2B5EF4-FFF2-40B4-BE49-F238E27FC236}">
                <a16:creationId xmlns:a16="http://schemas.microsoft.com/office/drawing/2014/main" xmlns="" id="{30EF6D86-8CE9-6D4B-2FFD-6A0F0DB769D4}"/>
              </a:ext>
            </a:extLst>
          </p:cNvPr>
          <p:cNvGrpSpPr/>
          <p:nvPr/>
        </p:nvGrpSpPr>
        <p:grpSpPr>
          <a:xfrm rot="10800000">
            <a:off x="7871309" y="2808343"/>
            <a:ext cx="167794" cy="190790"/>
            <a:chOff x="9818032" y="6128939"/>
            <a:chExt cx="186434" cy="211985"/>
          </a:xfrm>
          <a:noFill/>
        </p:grpSpPr>
        <p:sp>
          <p:nvSpPr>
            <p:cNvPr id="857" name="四角形: 角を丸くする 539">
              <a:extLst>
                <a:ext uri="{FF2B5EF4-FFF2-40B4-BE49-F238E27FC236}">
                  <a16:creationId xmlns:a16="http://schemas.microsoft.com/office/drawing/2014/main" xmlns="" id="{382048AE-303A-D27D-75F4-84FDD56C7656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58" name="直線コネクタ 857">
              <a:extLst>
                <a:ext uri="{FF2B5EF4-FFF2-40B4-BE49-F238E27FC236}">
                  <a16:creationId xmlns:a16="http://schemas.microsoft.com/office/drawing/2014/main" xmlns="" id="{F19850D5-8DED-B519-662B-FF68A53233B2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9" name="グループ化 858">
            <a:extLst>
              <a:ext uri="{FF2B5EF4-FFF2-40B4-BE49-F238E27FC236}">
                <a16:creationId xmlns:a16="http://schemas.microsoft.com/office/drawing/2014/main" xmlns="" id="{070E0C0C-C9AA-7798-BECB-5AF2C3555042}"/>
              </a:ext>
            </a:extLst>
          </p:cNvPr>
          <p:cNvGrpSpPr/>
          <p:nvPr/>
        </p:nvGrpSpPr>
        <p:grpSpPr>
          <a:xfrm rot="10800000">
            <a:off x="8081603" y="2808343"/>
            <a:ext cx="167794" cy="190790"/>
            <a:chOff x="9818032" y="6128939"/>
            <a:chExt cx="186434" cy="211985"/>
          </a:xfrm>
          <a:noFill/>
        </p:grpSpPr>
        <p:sp>
          <p:nvSpPr>
            <p:cNvPr id="860" name="四角形: 角を丸くする 542">
              <a:extLst>
                <a:ext uri="{FF2B5EF4-FFF2-40B4-BE49-F238E27FC236}">
                  <a16:creationId xmlns:a16="http://schemas.microsoft.com/office/drawing/2014/main" xmlns="" id="{43197B90-D2F6-435A-C800-70EF9D17EB8E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61" name="直線コネクタ 860">
              <a:extLst>
                <a:ext uri="{FF2B5EF4-FFF2-40B4-BE49-F238E27FC236}">
                  <a16:creationId xmlns:a16="http://schemas.microsoft.com/office/drawing/2014/main" xmlns="" id="{83DCF7D5-F0C0-D96B-491C-575A8DCD8F16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2" name="グループ化 861">
            <a:extLst>
              <a:ext uri="{FF2B5EF4-FFF2-40B4-BE49-F238E27FC236}">
                <a16:creationId xmlns:a16="http://schemas.microsoft.com/office/drawing/2014/main" xmlns="" id="{E51D43EA-C921-6A39-D5FD-5514C3C23A3F}"/>
              </a:ext>
            </a:extLst>
          </p:cNvPr>
          <p:cNvGrpSpPr/>
          <p:nvPr/>
        </p:nvGrpSpPr>
        <p:grpSpPr>
          <a:xfrm rot="10800000">
            <a:off x="7657891" y="3264918"/>
            <a:ext cx="167794" cy="190790"/>
            <a:chOff x="9818032" y="6128939"/>
            <a:chExt cx="186434" cy="211985"/>
          </a:xfrm>
          <a:noFill/>
        </p:grpSpPr>
        <p:sp>
          <p:nvSpPr>
            <p:cNvPr id="863" name="四角形: 角を丸くする 545">
              <a:extLst>
                <a:ext uri="{FF2B5EF4-FFF2-40B4-BE49-F238E27FC236}">
                  <a16:creationId xmlns:a16="http://schemas.microsoft.com/office/drawing/2014/main" xmlns="" id="{BA5134E4-08D1-D338-D692-837010CAC79E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64" name="直線コネクタ 863">
              <a:extLst>
                <a:ext uri="{FF2B5EF4-FFF2-40B4-BE49-F238E27FC236}">
                  <a16:creationId xmlns:a16="http://schemas.microsoft.com/office/drawing/2014/main" xmlns="" id="{8D6C3FB6-CF3F-A072-F95C-5FCC2AB2362B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5" name="グループ化 864">
            <a:extLst>
              <a:ext uri="{FF2B5EF4-FFF2-40B4-BE49-F238E27FC236}">
                <a16:creationId xmlns:a16="http://schemas.microsoft.com/office/drawing/2014/main" xmlns="" id="{52CD3A08-9950-3A28-129B-11356AB1D2C9}"/>
              </a:ext>
            </a:extLst>
          </p:cNvPr>
          <p:cNvGrpSpPr/>
          <p:nvPr/>
        </p:nvGrpSpPr>
        <p:grpSpPr>
          <a:xfrm rot="10800000">
            <a:off x="7871309" y="3264918"/>
            <a:ext cx="167794" cy="190790"/>
            <a:chOff x="9818032" y="6128939"/>
            <a:chExt cx="186434" cy="211985"/>
          </a:xfrm>
          <a:noFill/>
        </p:grpSpPr>
        <p:sp>
          <p:nvSpPr>
            <p:cNvPr id="866" name="四角形: 角を丸くする 548">
              <a:extLst>
                <a:ext uri="{FF2B5EF4-FFF2-40B4-BE49-F238E27FC236}">
                  <a16:creationId xmlns:a16="http://schemas.microsoft.com/office/drawing/2014/main" xmlns="" id="{62190055-18EC-F3ED-9B2F-12AA05BD1AAE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67" name="直線コネクタ 866">
              <a:extLst>
                <a:ext uri="{FF2B5EF4-FFF2-40B4-BE49-F238E27FC236}">
                  <a16:creationId xmlns:a16="http://schemas.microsoft.com/office/drawing/2014/main" xmlns="" id="{280AC0E9-1102-A90C-9816-3C71FA16E5BC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8" name="グループ化 867">
            <a:extLst>
              <a:ext uri="{FF2B5EF4-FFF2-40B4-BE49-F238E27FC236}">
                <a16:creationId xmlns:a16="http://schemas.microsoft.com/office/drawing/2014/main" xmlns="" id="{D9C7402D-74DB-23B0-CCF3-27B9B8A23C0F}"/>
              </a:ext>
            </a:extLst>
          </p:cNvPr>
          <p:cNvGrpSpPr/>
          <p:nvPr/>
        </p:nvGrpSpPr>
        <p:grpSpPr>
          <a:xfrm rot="10800000">
            <a:off x="8081603" y="3264918"/>
            <a:ext cx="167794" cy="190790"/>
            <a:chOff x="9818032" y="6128939"/>
            <a:chExt cx="186434" cy="211985"/>
          </a:xfrm>
          <a:noFill/>
        </p:grpSpPr>
        <p:sp>
          <p:nvSpPr>
            <p:cNvPr id="869" name="四角形: 角を丸くする 551">
              <a:extLst>
                <a:ext uri="{FF2B5EF4-FFF2-40B4-BE49-F238E27FC236}">
                  <a16:creationId xmlns:a16="http://schemas.microsoft.com/office/drawing/2014/main" xmlns="" id="{C37D599D-47E1-04C0-DFD2-1D68E28F5B39}"/>
                </a:ext>
              </a:extLst>
            </p:cNvPr>
            <p:cNvSpPr/>
            <p:nvPr/>
          </p:nvSpPr>
          <p:spPr>
            <a:xfrm>
              <a:off x="9818032" y="6154489"/>
              <a:ext cx="186434" cy="18643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04" dirty="0"/>
            </a:p>
          </p:txBody>
        </p:sp>
        <p:cxnSp>
          <p:nvCxnSpPr>
            <p:cNvPr id="870" name="直線コネクタ 869">
              <a:extLst>
                <a:ext uri="{FF2B5EF4-FFF2-40B4-BE49-F238E27FC236}">
                  <a16:creationId xmlns:a16="http://schemas.microsoft.com/office/drawing/2014/main" xmlns="" id="{9457E96E-DA88-AEF6-DE6D-5584743F0DC1}"/>
                </a:ext>
              </a:extLst>
            </p:cNvPr>
            <p:cNvCxnSpPr/>
            <p:nvPr/>
          </p:nvCxnSpPr>
          <p:spPr>
            <a:xfrm>
              <a:off x="9829944" y="6128939"/>
              <a:ext cx="167379" cy="0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2" name="正方形/長方形 511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4927602" y="5833065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sp>
        <p:nvSpPr>
          <p:cNvPr id="513" name="正方形/長方形 512">
            <a:extLst>
              <a:ext uri="{FF2B5EF4-FFF2-40B4-BE49-F238E27FC236}">
                <a16:creationId xmlns:a16="http://schemas.microsoft.com/office/drawing/2014/main" xmlns="" id="{AF1E9876-A90F-938B-E33C-6B1B647F9FB5}"/>
              </a:ext>
            </a:extLst>
          </p:cNvPr>
          <p:cNvSpPr/>
          <p:nvPr/>
        </p:nvSpPr>
        <p:spPr>
          <a:xfrm rot="5400000">
            <a:off x="4929264" y="6099168"/>
            <a:ext cx="259106" cy="2591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04"/>
          </a:p>
        </p:txBody>
      </p:sp>
      <p:grpSp>
        <p:nvGrpSpPr>
          <p:cNvPr id="514" name="グループ化 513">
            <a:extLst>
              <a:ext uri="{FF2B5EF4-FFF2-40B4-BE49-F238E27FC236}">
                <a16:creationId xmlns="" xmlns:a16="http://schemas.microsoft.com/office/drawing/2014/main" id="{917A6E7E-7DBB-59E2-F85E-232B6895424C}"/>
              </a:ext>
            </a:extLst>
          </p:cNvPr>
          <p:cNvGrpSpPr/>
          <p:nvPr/>
        </p:nvGrpSpPr>
        <p:grpSpPr>
          <a:xfrm rot="16200000">
            <a:off x="5147172" y="5941512"/>
            <a:ext cx="199205" cy="84005"/>
            <a:chOff x="2457596" y="4220131"/>
            <a:chExt cx="221580" cy="134463"/>
          </a:xfrm>
        </p:grpSpPr>
        <p:sp>
          <p:nvSpPr>
            <p:cNvPr id="515" name="正方形/長方形 514">
              <a:extLst>
                <a:ext uri="{FF2B5EF4-FFF2-40B4-BE49-F238E27FC236}">
                  <a16:creationId xmlns="" xmlns:a16="http://schemas.microsoft.com/office/drawing/2014/main" id="{3219399A-4D25-A457-E925-5D4F92969E4B}"/>
                </a:ext>
              </a:extLst>
            </p:cNvPr>
            <p:cNvSpPr/>
            <p:nvPr/>
          </p:nvSpPr>
          <p:spPr>
            <a:xfrm>
              <a:off x="2457596" y="4220131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16" name="正方形/長方形 515">
              <a:extLst>
                <a:ext uri="{FF2B5EF4-FFF2-40B4-BE49-F238E27FC236}">
                  <a16:creationId xmlns="" xmlns:a16="http://schemas.microsoft.com/office/drawing/2014/main" id="{8469F8B5-01F5-1A73-797A-2C3EC6642693}"/>
                </a:ext>
              </a:extLst>
            </p:cNvPr>
            <p:cNvSpPr/>
            <p:nvPr/>
          </p:nvSpPr>
          <p:spPr>
            <a:xfrm>
              <a:off x="2458848" y="4264580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17" name="正方形/長方形 516">
              <a:extLst>
                <a:ext uri="{FF2B5EF4-FFF2-40B4-BE49-F238E27FC236}">
                  <a16:creationId xmlns="" xmlns:a16="http://schemas.microsoft.com/office/drawing/2014/main" id="{7B135D72-4891-1C35-F344-8C700AE48E13}"/>
                </a:ext>
              </a:extLst>
            </p:cNvPr>
            <p:cNvSpPr/>
            <p:nvPr/>
          </p:nvSpPr>
          <p:spPr>
            <a:xfrm>
              <a:off x="2457641" y="4308875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518" name="グループ化 517">
            <a:extLst>
              <a:ext uri="{FF2B5EF4-FFF2-40B4-BE49-F238E27FC236}">
                <a16:creationId xmlns="" xmlns:a16="http://schemas.microsoft.com/office/drawing/2014/main" id="{917A6E7E-7DBB-59E2-F85E-232B6895424C}"/>
              </a:ext>
            </a:extLst>
          </p:cNvPr>
          <p:cNvGrpSpPr/>
          <p:nvPr/>
        </p:nvGrpSpPr>
        <p:grpSpPr>
          <a:xfrm rot="16200000">
            <a:off x="5149795" y="6143318"/>
            <a:ext cx="199205" cy="84005"/>
            <a:chOff x="2457596" y="4220131"/>
            <a:chExt cx="221580" cy="134463"/>
          </a:xfrm>
        </p:grpSpPr>
        <p:sp>
          <p:nvSpPr>
            <p:cNvPr id="519" name="正方形/長方形 518">
              <a:extLst>
                <a:ext uri="{FF2B5EF4-FFF2-40B4-BE49-F238E27FC236}">
                  <a16:creationId xmlns="" xmlns:a16="http://schemas.microsoft.com/office/drawing/2014/main" id="{3219399A-4D25-A457-E925-5D4F92969E4B}"/>
                </a:ext>
              </a:extLst>
            </p:cNvPr>
            <p:cNvSpPr/>
            <p:nvPr/>
          </p:nvSpPr>
          <p:spPr>
            <a:xfrm>
              <a:off x="2457596" y="4220131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20" name="正方形/長方形 519">
              <a:extLst>
                <a:ext uri="{FF2B5EF4-FFF2-40B4-BE49-F238E27FC236}">
                  <a16:creationId xmlns="" xmlns:a16="http://schemas.microsoft.com/office/drawing/2014/main" id="{8469F8B5-01F5-1A73-797A-2C3EC6642693}"/>
                </a:ext>
              </a:extLst>
            </p:cNvPr>
            <p:cNvSpPr/>
            <p:nvPr/>
          </p:nvSpPr>
          <p:spPr>
            <a:xfrm>
              <a:off x="2458848" y="4264580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21" name="正方形/長方形 520">
              <a:extLst>
                <a:ext uri="{FF2B5EF4-FFF2-40B4-BE49-F238E27FC236}">
                  <a16:creationId xmlns="" xmlns:a16="http://schemas.microsoft.com/office/drawing/2014/main" id="{7B135D72-4891-1C35-F344-8C700AE48E13}"/>
                </a:ext>
              </a:extLst>
            </p:cNvPr>
            <p:cNvSpPr/>
            <p:nvPr/>
          </p:nvSpPr>
          <p:spPr>
            <a:xfrm>
              <a:off x="2457641" y="4308875"/>
              <a:ext cx="220328" cy="457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630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3741</TotalTime>
  <Words>140</Words>
  <Application>Microsoft Office PowerPoint</Application>
  <PresentationFormat>ワイド画面</PresentationFormat>
  <Paragraphs>52</Paragraphs>
  <Slides>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7" baseType="lpstr">
      <vt:lpstr>ＭＳ Ｐゴシック</vt:lpstr>
      <vt:lpstr>Noto Sans JP</vt:lpstr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新井 良太</dc:creator>
  <cp:lastModifiedBy>【あどばる】 安達 真衣</cp:lastModifiedBy>
  <cp:revision>70</cp:revision>
  <dcterms:created xsi:type="dcterms:W3CDTF">2025-04-10T04:31:57Z</dcterms:created>
  <dcterms:modified xsi:type="dcterms:W3CDTF">2026-08-27T08:14:30Z</dcterms:modified>
</cp:coreProperties>
</file>